
<file path=[Content_Types].xml><?xml version="1.0" encoding="utf-8"?>
<Types xmlns="http://schemas.openxmlformats.org/package/2006/content-types">
  <Default Extension="png" ContentType="image/png"/>
  <Default Extension="emf" ContentType="image/x-emf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diagrams/data1.xml" ContentType="application/vnd.openxmlformats-officedocument.drawingml.diagramData+xml"/>
  <Override PartName="/ppt/diagrams/layout1.xml" ContentType="application/vnd.openxmlformats-officedocument.drawingml.diagramLayout+xml"/>
  <Override PartName="/ppt/diagrams/quickStyle1.xml" ContentType="application/vnd.openxmlformats-officedocument.drawingml.diagramStyle+xml"/>
  <Override PartName="/ppt/diagrams/colors1.xml" ContentType="application/vnd.openxmlformats-officedocument.drawingml.diagramColors+xml"/>
  <Override PartName="/ppt/diagrams/drawing1.xml" ContentType="application/vnd.ms-office.drawingml.diagramDrawing+xml"/>
  <Override PartName="/ppt/diagrams/data2.xml" ContentType="application/vnd.openxmlformats-officedocument.drawingml.diagramData+xml"/>
  <Override PartName="/ppt/diagrams/layout2.xml" ContentType="application/vnd.openxmlformats-officedocument.drawingml.diagramLayout+xml"/>
  <Override PartName="/ppt/diagrams/quickStyle2.xml" ContentType="application/vnd.openxmlformats-officedocument.drawingml.diagramStyle+xml"/>
  <Override PartName="/ppt/diagrams/colors2.xml" ContentType="application/vnd.openxmlformats-officedocument.drawingml.diagramColors+xml"/>
  <Override PartName="/ppt/diagrams/drawing2.xml" ContentType="application/vnd.ms-office.drawingml.diagramDrawing+xml"/>
  <Override PartName="/ppt/diagrams/data3.xml" ContentType="application/vnd.openxmlformats-officedocument.drawingml.diagramData+xml"/>
  <Override PartName="/ppt/diagrams/layout3.xml" ContentType="application/vnd.openxmlformats-officedocument.drawingml.diagramLayout+xml"/>
  <Override PartName="/ppt/diagrams/quickStyle3.xml" ContentType="application/vnd.openxmlformats-officedocument.drawingml.diagramStyle+xml"/>
  <Override PartName="/ppt/diagrams/colors3.xml" ContentType="application/vnd.openxmlformats-officedocument.drawingml.diagramColors+xml"/>
  <Override PartName="/ppt/diagrams/drawing3.xml" ContentType="application/vnd.ms-office.drawingml.diagramDrawing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diagrams/data4.xml" ContentType="application/vnd.openxmlformats-officedocument.drawingml.diagramData+xml"/>
  <Override PartName="/ppt/diagrams/layout4.xml" ContentType="application/vnd.openxmlformats-officedocument.drawingml.diagramLayout+xml"/>
  <Override PartName="/ppt/diagrams/quickStyle4.xml" ContentType="application/vnd.openxmlformats-officedocument.drawingml.diagramStyle+xml"/>
  <Override PartName="/ppt/diagrams/colors4.xml" ContentType="application/vnd.openxmlformats-officedocument.drawingml.diagramColors+xml"/>
  <Override PartName="/ppt/diagrams/drawing4.xml" ContentType="application/vnd.ms-office.drawingml.diagramDrawing+xml"/>
  <Override PartName="/ppt/notesSlides/notesSlide4.xml" ContentType="application/vnd.openxmlformats-officedocument.presentationml.notesSlide+xml"/>
  <Override PartName="/ppt/diagrams/data5.xml" ContentType="application/vnd.openxmlformats-officedocument.drawingml.diagramData+xml"/>
  <Override PartName="/ppt/diagrams/layout5.xml" ContentType="application/vnd.openxmlformats-officedocument.drawingml.diagramLayout+xml"/>
  <Override PartName="/ppt/diagrams/quickStyle5.xml" ContentType="application/vnd.openxmlformats-officedocument.drawingml.diagramStyle+xml"/>
  <Override PartName="/ppt/diagrams/colors5.xml" ContentType="application/vnd.openxmlformats-officedocument.drawingml.diagramColors+xml"/>
  <Override PartName="/ppt/diagrams/drawing5.xml" ContentType="application/vnd.ms-office.drawingml.diagramDrawing+xml"/>
  <Override PartName="/ppt/diagrams/data6.xml" ContentType="application/vnd.openxmlformats-officedocument.drawingml.diagramData+xml"/>
  <Override PartName="/ppt/diagrams/layout6.xml" ContentType="application/vnd.openxmlformats-officedocument.drawingml.diagramLayout+xml"/>
  <Override PartName="/ppt/diagrams/quickStyle6.xml" ContentType="application/vnd.openxmlformats-officedocument.drawingml.diagramStyle+xml"/>
  <Override PartName="/ppt/diagrams/colors6.xml" ContentType="application/vnd.openxmlformats-officedocument.drawingml.diagramColors+xml"/>
  <Override PartName="/ppt/diagrams/drawing6.xml" ContentType="application/vnd.ms-office.drawingml.diagramDrawing+xml"/>
  <Override PartName="/ppt/diagrams/data7.xml" ContentType="application/vnd.openxmlformats-officedocument.drawingml.diagramData+xml"/>
  <Override PartName="/ppt/diagrams/layout7.xml" ContentType="application/vnd.openxmlformats-officedocument.drawingml.diagramLayout+xml"/>
  <Override PartName="/ppt/diagrams/quickStyle7.xml" ContentType="application/vnd.openxmlformats-officedocument.drawingml.diagramStyle+xml"/>
  <Override PartName="/ppt/diagrams/colors7.xml" ContentType="application/vnd.openxmlformats-officedocument.drawingml.diagramColors+xml"/>
  <Override PartName="/ppt/diagrams/drawing7.xml" ContentType="application/vnd.ms-office.drawingml.diagramDrawing+xml"/>
  <Override PartName="/ppt/diagrams/data8.xml" ContentType="application/vnd.openxmlformats-officedocument.drawingml.diagramData+xml"/>
  <Override PartName="/ppt/diagrams/layout8.xml" ContentType="application/vnd.openxmlformats-officedocument.drawingml.diagramLayout+xml"/>
  <Override PartName="/ppt/diagrams/quickStyle8.xml" ContentType="application/vnd.openxmlformats-officedocument.drawingml.diagramStyle+xml"/>
  <Override PartName="/ppt/diagrams/colors8.xml" ContentType="application/vnd.openxmlformats-officedocument.drawingml.diagramColors+xml"/>
  <Override PartName="/ppt/diagrams/drawing8.xml" ContentType="application/vnd.ms-office.drawingml.diagramDrawing+xml"/>
  <Override PartName="/ppt/changesInfos/changesInfo1.xml" ContentType="application/vnd.ms-powerpoint.changesinfo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Relationship Id="rId4" Type="http://schemas.openxmlformats.org/officeDocument/2006/relationships/custom-properties" Target="docProps/custom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4"/>
  </p:sldMasterIdLst>
  <p:notesMasterIdLst>
    <p:notesMasterId r:id="rId36"/>
  </p:notesMasterIdLst>
  <p:handoutMasterIdLst>
    <p:handoutMasterId r:id="rId37"/>
  </p:handoutMasterIdLst>
  <p:sldIdLst>
    <p:sldId id="578" r:id="rId5"/>
    <p:sldId id="451" r:id="rId6"/>
    <p:sldId id="555" r:id="rId7"/>
    <p:sldId id="569" r:id="rId8"/>
    <p:sldId id="509" r:id="rId9"/>
    <p:sldId id="511" r:id="rId10"/>
    <p:sldId id="574" r:id="rId11"/>
    <p:sldId id="515" r:id="rId12"/>
    <p:sldId id="575" r:id="rId13"/>
    <p:sldId id="563" r:id="rId14"/>
    <p:sldId id="576" r:id="rId15"/>
    <p:sldId id="547" r:id="rId16"/>
    <p:sldId id="570" r:id="rId17"/>
    <p:sldId id="550" r:id="rId18"/>
    <p:sldId id="548" r:id="rId19"/>
    <p:sldId id="461" r:id="rId20"/>
    <p:sldId id="256" r:id="rId21"/>
    <p:sldId id="257" r:id="rId22"/>
    <p:sldId id="258" r:id="rId23"/>
    <p:sldId id="270" r:id="rId24"/>
    <p:sldId id="267" r:id="rId25"/>
    <p:sldId id="259" r:id="rId26"/>
    <p:sldId id="260" r:id="rId27"/>
    <p:sldId id="261" r:id="rId28"/>
    <p:sldId id="265" r:id="rId29"/>
    <p:sldId id="262" r:id="rId30"/>
    <p:sldId id="263" r:id="rId31"/>
    <p:sldId id="264" r:id="rId32"/>
    <p:sldId id="268" r:id="rId33"/>
    <p:sldId id="269" r:id="rId34"/>
    <p:sldId id="579" r:id="rId35"/>
  </p:sldIdLst>
  <p:sldSz cx="12192000" cy="6858000"/>
  <p:notesSz cx="6886575" cy="10017125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3840">
          <p15:clr>
            <a:srgbClr val="A4A3A4"/>
          </p15:clr>
        </p15:guide>
      </p15:sldGuideLst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Gioconda Waleska Aguilar Guzman" initials="GWAG" lastIdx="9" clrIdx="0">
    <p:extLst>
      <p:ext uri="{19B8F6BF-5375-455C-9EA6-DF929625EA0E}">
        <p15:presenceInfo xmlns:p15="http://schemas.microsoft.com/office/powerpoint/2012/main" userId="S-1-5-21-1177430068-841886121-526660263-38168" providerId="AD"/>
      </p:ext>
    </p:extLst>
  </p:cmAuthor>
  <p:cmAuthor id="2" name="Walter Acuña Aguilar" initials="WAA" lastIdx="6" clrIdx="1">
    <p:extLst>
      <p:ext uri="{19B8F6BF-5375-455C-9EA6-DF929625EA0E}">
        <p15:presenceInfo xmlns:p15="http://schemas.microsoft.com/office/powerpoint/2012/main" userId="Walter Acuña Aguilar" providerId="None"/>
      </p:ext>
    </p:extLst>
  </p:cmAuthor>
  <p:cmAuthor id="3" name="Melissa Solano Ocampo" initials="MSO" lastIdx="7" clrIdx="2">
    <p:extLst>
      <p:ext uri="{19B8F6BF-5375-455C-9EA6-DF929625EA0E}">
        <p15:presenceInfo xmlns:p15="http://schemas.microsoft.com/office/powerpoint/2012/main" userId="S-1-5-21-1177430068-841886121-526660263-8564" providerId="AD"/>
      </p:ext>
    </p:extLst>
  </p:cmAuthor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FFFFFF"/>
    <a:srgbClr val="000066"/>
    <a:srgbClr val="003300"/>
    <a:srgbClr val="666666"/>
    <a:srgbClr val="800000"/>
    <a:srgbClr val="669900"/>
    <a:srgbClr val="CC0000"/>
    <a:srgbClr val="006600"/>
    <a:srgbClr val="78CD77"/>
    <a:srgbClr val="00FF0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Estilo medio 2 - Énfasis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5940675A-B579-460E-94D1-54222C63F5DA}" styleName="Sin estilo, cuadrícula de la tabla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tx1"/>
              </a:solidFill>
            </a:ln>
          </a:left>
          <a:right>
            <a:ln w="12700" cmpd="sng">
              <a:solidFill>
                <a:schemeClr val="tx1"/>
              </a:solidFill>
            </a:ln>
          </a:right>
          <a:top>
            <a:ln w="12700" cmpd="sng">
              <a:solidFill>
                <a:schemeClr val="tx1"/>
              </a:solidFill>
            </a:ln>
          </a:top>
          <a:bottom>
            <a:ln w="12700" cmpd="sng">
              <a:solidFill>
                <a:schemeClr val="tx1"/>
              </a:solidFill>
            </a:ln>
          </a:bottom>
          <a:insideH>
            <a:ln w="12700" cmpd="sng">
              <a:solidFill>
                <a:schemeClr val="tx1"/>
              </a:solidFill>
            </a:ln>
          </a:insideH>
          <a:insideV>
            <a:ln w="12700" cmpd="sng">
              <a:solidFill>
                <a:schemeClr val="tx1"/>
              </a:solidFill>
            </a:ln>
          </a:insideV>
        </a:tcBdr>
        <a:fill>
          <a:noFill/>
        </a:fill>
      </a:tcStyle>
    </a:wholeTbl>
  </a:tblStyle>
  <a:tblStyle styleId="{93296810-A885-4BE3-A3E7-6D5BEEA58F35}" styleName="Estilo medio 2 - Énfasis 6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6">
              <a:tint val="20000"/>
            </a:schemeClr>
          </a:solidFill>
        </a:fill>
      </a:tcStyle>
    </a:wholeTbl>
    <a:band1H>
      <a:tcStyle>
        <a:tcBdr/>
        <a:fill>
          <a:solidFill>
            <a:schemeClr val="accent6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6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6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6"/>
          </a:solidFill>
        </a:fill>
      </a:tcStyle>
    </a:firstRow>
  </a:tblStyle>
  <a:tblStyle styleId="{616DA210-FB5B-4158-B5E0-FEB733F419BA}" styleName="Estilo claro 3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tx1"/>
              </a:solidFill>
            </a:ln>
          </a:left>
          <a:right>
            <a:ln w="12700" cmpd="sng">
              <a:solidFill>
                <a:schemeClr val="tx1"/>
              </a:solidFill>
            </a:ln>
          </a:right>
          <a:top>
            <a:ln w="12700" cmpd="sng">
              <a:solidFill>
                <a:schemeClr val="tx1"/>
              </a:solidFill>
            </a:ln>
          </a:top>
          <a:bottom>
            <a:ln w="12700" cmpd="sng">
              <a:solidFill>
                <a:schemeClr val="tx1"/>
              </a:solidFill>
            </a:ln>
          </a:bottom>
          <a:insideH>
            <a:ln w="12700" cmpd="sng">
              <a:solidFill>
                <a:schemeClr val="tx1"/>
              </a:solidFill>
            </a:ln>
          </a:insideH>
          <a:insideV>
            <a:ln w="12700" cmpd="sng">
              <a:solidFill>
                <a:schemeClr val="tx1"/>
              </a:solidFill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tx1">
              <a:alpha val="20000"/>
            </a:schemeClr>
          </a:solidFill>
        </a:fill>
      </a:tcStyle>
    </a:band1H>
    <a:band1V>
      <a:tcStyle>
        <a:tcBdr/>
        <a:fill>
          <a:solidFill>
            <a:schemeClr val="tx1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tx1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25400" cmpd="sng">
              <a:solidFill>
                <a:schemeClr val="tx1"/>
              </a:solidFill>
            </a:ln>
          </a:bottom>
        </a:tcBdr>
        <a:fill>
          <a:noFill/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0131" autoAdjust="0"/>
    <p:restoredTop sz="94660"/>
  </p:normalViewPr>
  <p:slideViewPr>
    <p:cSldViewPr snapToGrid="0">
      <p:cViewPr varScale="1">
        <p:scale>
          <a:sx n="86" d="100"/>
          <a:sy n="86" d="100"/>
        </p:scale>
        <p:origin x="782" y="72"/>
      </p:cViewPr>
      <p:guideLst>
        <p:guide orient="horz" pos="2160"/>
        <p:guide pos="384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9.xml"/><Relationship Id="rId18" Type="http://schemas.openxmlformats.org/officeDocument/2006/relationships/slide" Target="slides/slide14.xml"/><Relationship Id="rId26" Type="http://schemas.openxmlformats.org/officeDocument/2006/relationships/slide" Target="slides/slide22.xml"/><Relationship Id="rId39" Type="http://schemas.openxmlformats.org/officeDocument/2006/relationships/presProps" Target="presProps.xml"/><Relationship Id="rId21" Type="http://schemas.openxmlformats.org/officeDocument/2006/relationships/slide" Target="slides/slide17.xml"/><Relationship Id="rId34" Type="http://schemas.openxmlformats.org/officeDocument/2006/relationships/slide" Target="slides/slide30.xml"/><Relationship Id="rId42" Type="http://schemas.openxmlformats.org/officeDocument/2006/relationships/tableStyles" Target="tableStyles.xml"/><Relationship Id="rId7" Type="http://schemas.openxmlformats.org/officeDocument/2006/relationships/slide" Target="slides/slide3.xml"/><Relationship Id="rId2" Type="http://schemas.openxmlformats.org/officeDocument/2006/relationships/customXml" Target="../customXml/item2.xml"/><Relationship Id="rId16" Type="http://schemas.openxmlformats.org/officeDocument/2006/relationships/slide" Target="slides/slide12.xml"/><Relationship Id="rId20" Type="http://schemas.openxmlformats.org/officeDocument/2006/relationships/slide" Target="slides/slide16.xml"/><Relationship Id="rId29" Type="http://schemas.openxmlformats.org/officeDocument/2006/relationships/slide" Target="slides/slide25.xml"/><Relationship Id="rId41" Type="http://schemas.openxmlformats.org/officeDocument/2006/relationships/theme" Target="theme/theme1.xml"/><Relationship Id="rId1" Type="http://schemas.openxmlformats.org/officeDocument/2006/relationships/customXml" Target="../customXml/item1.xml"/><Relationship Id="rId6" Type="http://schemas.openxmlformats.org/officeDocument/2006/relationships/slide" Target="slides/slide2.xml"/><Relationship Id="rId11" Type="http://schemas.openxmlformats.org/officeDocument/2006/relationships/slide" Target="slides/slide7.xml"/><Relationship Id="rId24" Type="http://schemas.openxmlformats.org/officeDocument/2006/relationships/slide" Target="slides/slide20.xml"/><Relationship Id="rId32" Type="http://schemas.openxmlformats.org/officeDocument/2006/relationships/slide" Target="slides/slide28.xml"/><Relationship Id="rId37" Type="http://schemas.openxmlformats.org/officeDocument/2006/relationships/handoutMaster" Target="handoutMasters/handoutMaster1.xml"/><Relationship Id="rId40" Type="http://schemas.openxmlformats.org/officeDocument/2006/relationships/viewProps" Target="viewProps.xml"/><Relationship Id="rId5" Type="http://schemas.openxmlformats.org/officeDocument/2006/relationships/slide" Target="slides/slide1.xml"/><Relationship Id="rId15" Type="http://schemas.openxmlformats.org/officeDocument/2006/relationships/slide" Target="slides/slide11.xml"/><Relationship Id="rId23" Type="http://schemas.openxmlformats.org/officeDocument/2006/relationships/slide" Target="slides/slide19.xml"/><Relationship Id="rId28" Type="http://schemas.openxmlformats.org/officeDocument/2006/relationships/slide" Target="slides/slide24.xml"/><Relationship Id="rId36" Type="http://schemas.openxmlformats.org/officeDocument/2006/relationships/notesMaster" Target="notesMasters/notesMaster1.xml"/><Relationship Id="rId10" Type="http://schemas.openxmlformats.org/officeDocument/2006/relationships/slide" Target="slides/slide6.xml"/><Relationship Id="rId19" Type="http://schemas.openxmlformats.org/officeDocument/2006/relationships/slide" Target="slides/slide15.xml"/><Relationship Id="rId31" Type="http://schemas.openxmlformats.org/officeDocument/2006/relationships/slide" Target="slides/slide27.xml"/><Relationship Id="rId4" Type="http://schemas.openxmlformats.org/officeDocument/2006/relationships/slideMaster" Target="slideMasters/slideMaster1.xml"/><Relationship Id="rId9" Type="http://schemas.openxmlformats.org/officeDocument/2006/relationships/slide" Target="slides/slide5.xml"/><Relationship Id="rId14" Type="http://schemas.openxmlformats.org/officeDocument/2006/relationships/slide" Target="slides/slide10.xml"/><Relationship Id="rId22" Type="http://schemas.openxmlformats.org/officeDocument/2006/relationships/slide" Target="slides/slide18.xml"/><Relationship Id="rId27" Type="http://schemas.openxmlformats.org/officeDocument/2006/relationships/slide" Target="slides/slide23.xml"/><Relationship Id="rId30" Type="http://schemas.openxmlformats.org/officeDocument/2006/relationships/slide" Target="slides/slide26.xml"/><Relationship Id="rId35" Type="http://schemas.openxmlformats.org/officeDocument/2006/relationships/slide" Target="slides/slide31.xml"/><Relationship Id="rId43" Type="http://schemas.microsoft.com/office/2016/11/relationships/changesInfo" Target="changesInfos/changesInfo1.xml"/><Relationship Id="rId8" Type="http://schemas.openxmlformats.org/officeDocument/2006/relationships/slide" Target="slides/slide4.xml"/><Relationship Id="rId3" Type="http://schemas.openxmlformats.org/officeDocument/2006/relationships/customXml" Target="../customXml/item3.xml"/><Relationship Id="rId12" Type="http://schemas.openxmlformats.org/officeDocument/2006/relationships/slide" Target="slides/slide8.xml"/><Relationship Id="rId17" Type="http://schemas.openxmlformats.org/officeDocument/2006/relationships/slide" Target="slides/slide13.xml"/><Relationship Id="rId25" Type="http://schemas.openxmlformats.org/officeDocument/2006/relationships/slide" Target="slides/slide21.xml"/><Relationship Id="rId33" Type="http://schemas.openxmlformats.org/officeDocument/2006/relationships/slide" Target="slides/slide29.xml"/><Relationship Id="rId38" Type="http://schemas.openxmlformats.org/officeDocument/2006/relationships/commentAuthors" Target="commentAuthors.xml"/></Relationships>
</file>

<file path=ppt/changesInfos/changesInfo1.xml><?xml version="1.0" encoding="utf-8"?>
<pc:chgInfo xmlns:a="http://schemas.openxmlformats.org/drawingml/2006/main" xmlns:r="http://schemas.openxmlformats.org/officeDocument/2006/relationships" xmlns:ac="http://schemas.microsoft.com/office/drawing/2013/main/command" xmlns:pc="http://schemas.microsoft.com/office/powerpoint/2013/main/command">
  <pc:docChgLst>
    <pc:chgData name="Ana Sofia Ramirez Jimenez" userId="d0e6a4b9-e398-484c-ad7e-7141e5e09ee3" providerId="ADAL" clId="{D7D43E4C-E508-495A-9EC6-C802B6DD448E}"/>
    <pc:docChg chg="custSel addSld delSld modSld">
      <pc:chgData name="Ana Sofia Ramirez Jimenez" userId="d0e6a4b9-e398-484c-ad7e-7141e5e09ee3" providerId="ADAL" clId="{D7D43E4C-E508-495A-9EC6-C802B6DD448E}" dt="2022-02-24T16:25:37.481" v="73" actId="404"/>
      <pc:docMkLst>
        <pc:docMk/>
      </pc:docMkLst>
      <pc:sldChg chg="delSp add del">
        <pc:chgData name="Ana Sofia Ramirez Jimenez" userId="d0e6a4b9-e398-484c-ad7e-7141e5e09ee3" providerId="ADAL" clId="{D7D43E4C-E508-495A-9EC6-C802B6DD448E}" dt="2022-02-24T16:23:28.819" v="56" actId="478"/>
        <pc:sldMkLst>
          <pc:docMk/>
          <pc:sldMk cId="2049217945" sldId="256"/>
        </pc:sldMkLst>
        <pc:spChg chg="del">
          <ac:chgData name="Ana Sofia Ramirez Jimenez" userId="d0e6a4b9-e398-484c-ad7e-7141e5e09ee3" providerId="ADAL" clId="{D7D43E4C-E508-495A-9EC6-C802B6DD448E}" dt="2022-02-24T16:23:28.819" v="56" actId="478"/>
          <ac:spMkLst>
            <pc:docMk/>
            <pc:sldMk cId="2049217945" sldId="256"/>
            <ac:spMk id="4" creationId="{9E102617-BE9E-47B2-8BE4-5C05858E946B}"/>
          </ac:spMkLst>
        </pc:spChg>
      </pc:sldChg>
      <pc:sldChg chg="add del">
        <pc:chgData name="Ana Sofia Ramirez Jimenez" userId="d0e6a4b9-e398-484c-ad7e-7141e5e09ee3" providerId="ADAL" clId="{D7D43E4C-E508-495A-9EC6-C802B6DD448E}" dt="2022-02-23T22:17:55.034" v="6"/>
        <pc:sldMkLst>
          <pc:docMk/>
          <pc:sldMk cId="2698132545" sldId="257"/>
        </pc:sldMkLst>
      </pc:sldChg>
      <pc:sldChg chg="add del">
        <pc:chgData name="Ana Sofia Ramirez Jimenez" userId="d0e6a4b9-e398-484c-ad7e-7141e5e09ee3" providerId="ADAL" clId="{D7D43E4C-E508-495A-9EC6-C802B6DD448E}" dt="2022-02-23T22:17:55.034" v="6"/>
        <pc:sldMkLst>
          <pc:docMk/>
          <pc:sldMk cId="1930824522" sldId="258"/>
        </pc:sldMkLst>
      </pc:sldChg>
      <pc:sldChg chg="add">
        <pc:chgData name="Ana Sofia Ramirez Jimenez" userId="d0e6a4b9-e398-484c-ad7e-7141e5e09ee3" providerId="ADAL" clId="{D7D43E4C-E508-495A-9EC6-C802B6DD448E}" dt="2022-02-23T22:17:55.034" v="6"/>
        <pc:sldMkLst>
          <pc:docMk/>
          <pc:sldMk cId="2710618978" sldId="259"/>
        </pc:sldMkLst>
      </pc:sldChg>
      <pc:sldChg chg="add">
        <pc:chgData name="Ana Sofia Ramirez Jimenez" userId="d0e6a4b9-e398-484c-ad7e-7141e5e09ee3" providerId="ADAL" clId="{D7D43E4C-E508-495A-9EC6-C802B6DD448E}" dt="2022-02-23T22:17:55.034" v="6"/>
        <pc:sldMkLst>
          <pc:docMk/>
          <pc:sldMk cId="2176258123" sldId="260"/>
        </pc:sldMkLst>
      </pc:sldChg>
      <pc:sldChg chg="add">
        <pc:chgData name="Ana Sofia Ramirez Jimenez" userId="d0e6a4b9-e398-484c-ad7e-7141e5e09ee3" providerId="ADAL" clId="{D7D43E4C-E508-495A-9EC6-C802B6DD448E}" dt="2022-02-23T22:17:55.034" v="6"/>
        <pc:sldMkLst>
          <pc:docMk/>
          <pc:sldMk cId="3351747413" sldId="261"/>
        </pc:sldMkLst>
      </pc:sldChg>
      <pc:sldChg chg="add">
        <pc:chgData name="Ana Sofia Ramirez Jimenez" userId="d0e6a4b9-e398-484c-ad7e-7141e5e09ee3" providerId="ADAL" clId="{D7D43E4C-E508-495A-9EC6-C802B6DD448E}" dt="2022-02-23T22:17:55.034" v="6"/>
        <pc:sldMkLst>
          <pc:docMk/>
          <pc:sldMk cId="543669784" sldId="262"/>
        </pc:sldMkLst>
      </pc:sldChg>
      <pc:sldChg chg="add">
        <pc:chgData name="Ana Sofia Ramirez Jimenez" userId="d0e6a4b9-e398-484c-ad7e-7141e5e09ee3" providerId="ADAL" clId="{D7D43E4C-E508-495A-9EC6-C802B6DD448E}" dt="2022-02-23T22:17:55.034" v="6"/>
        <pc:sldMkLst>
          <pc:docMk/>
          <pc:sldMk cId="1241886532" sldId="263"/>
        </pc:sldMkLst>
      </pc:sldChg>
      <pc:sldChg chg="add">
        <pc:chgData name="Ana Sofia Ramirez Jimenez" userId="d0e6a4b9-e398-484c-ad7e-7141e5e09ee3" providerId="ADAL" clId="{D7D43E4C-E508-495A-9EC6-C802B6DD448E}" dt="2022-02-23T22:17:55.034" v="6"/>
        <pc:sldMkLst>
          <pc:docMk/>
          <pc:sldMk cId="3895571686" sldId="264"/>
        </pc:sldMkLst>
      </pc:sldChg>
      <pc:sldChg chg="add">
        <pc:chgData name="Ana Sofia Ramirez Jimenez" userId="d0e6a4b9-e398-484c-ad7e-7141e5e09ee3" providerId="ADAL" clId="{D7D43E4C-E508-495A-9EC6-C802B6DD448E}" dt="2022-02-23T22:17:55.034" v="6"/>
        <pc:sldMkLst>
          <pc:docMk/>
          <pc:sldMk cId="3493285681" sldId="265"/>
        </pc:sldMkLst>
      </pc:sldChg>
      <pc:sldChg chg="add">
        <pc:chgData name="Ana Sofia Ramirez Jimenez" userId="d0e6a4b9-e398-484c-ad7e-7141e5e09ee3" providerId="ADAL" clId="{D7D43E4C-E508-495A-9EC6-C802B6DD448E}" dt="2022-02-23T22:17:55.034" v="6"/>
        <pc:sldMkLst>
          <pc:docMk/>
          <pc:sldMk cId="156416650" sldId="267"/>
        </pc:sldMkLst>
      </pc:sldChg>
      <pc:sldChg chg="add">
        <pc:chgData name="Ana Sofia Ramirez Jimenez" userId="d0e6a4b9-e398-484c-ad7e-7141e5e09ee3" providerId="ADAL" clId="{D7D43E4C-E508-495A-9EC6-C802B6DD448E}" dt="2022-02-23T22:17:55.034" v="6"/>
        <pc:sldMkLst>
          <pc:docMk/>
          <pc:sldMk cId="3321376934" sldId="268"/>
        </pc:sldMkLst>
      </pc:sldChg>
      <pc:sldChg chg="add">
        <pc:chgData name="Ana Sofia Ramirez Jimenez" userId="d0e6a4b9-e398-484c-ad7e-7141e5e09ee3" providerId="ADAL" clId="{D7D43E4C-E508-495A-9EC6-C802B6DD448E}" dt="2022-02-23T22:17:55.034" v="6"/>
        <pc:sldMkLst>
          <pc:docMk/>
          <pc:sldMk cId="3213368428" sldId="269"/>
        </pc:sldMkLst>
      </pc:sldChg>
      <pc:sldChg chg="add">
        <pc:chgData name="Ana Sofia Ramirez Jimenez" userId="d0e6a4b9-e398-484c-ad7e-7141e5e09ee3" providerId="ADAL" clId="{D7D43E4C-E508-495A-9EC6-C802B6DD448E}" dt="2022-02-23T22:17:55.034" v="6"/>
        <pc:sldMkLst>
          <pc:docMk/>
          <pc:sldMk cId="2483758655" sldId="270"/>
        </pc:sldMkLst>
      </pc:sldChg>
      <pc:sldChg chg="modSp">
        <pc:chgData name="Ana Sofia Ramirez Jimenez" userId="d0e6a4b9-e398-484c-ad7e-7141e5e09ee3" providerId="ADAL" clId="{D7D43E4C-E508-495A-9EC6-C802B6DD448E}" dt="2022-02-24T16:25:37.481" v="73" actId="404"/>
        <pc:sldMkLst>
          <pc:docMk/>
          <pc:sldMk cId="994278501" sldId="451"/>
        </pc:sldMkLst>
        <pc:spChg chg="mod">
          <ac:chgData name="Ana Sofia Ramirez Jimenez" userId="d0e6a4b9-e398-484c-ad7e-7141e5e09ee3" providerId="ADAL" clId="{D7D43E4C-E508-495A-9EC6-C802B6DD448E}" dt="2022-02-24T16:25:37.481" v="73" actId="404"/>
          <ac:spMkLst>
            <pc:docMk/>
            <pc:sldMk cId="994278501" sldId="451"/>
            <ac:spMk id="5" creationId="{87FFCF18-5AC2-B649-9DEB-E22715FF31ED}"/>
          </ac:spMkLst>
        </pc:spChg>
      </pc:sldChg>
      <pc:sldChg chg="modSp">
        <pc:chgData name="Ana Sofia Ramirez Jimenez" userId="d0e6a4b9-e398-484c-ad7e-7141e5e09ee3" providerId="ADAL" clId="{D7D43E4C-E508-495A-9EC6-C802B6DD448E}" dt="2022-02-24T16:25:23.335" v="72" actId="255"/>
        <pc:sldMkLst>
          <pc:docMk/>
          <pc:sldMk cId="528224027" sldId="461"/>
        </pc:sldMkLst>
        <pc:spChg chg="mod">
          <ac:chgData name="Ana Sofia Ramirez Jimenez" userId="d0e6a4b9-e398-484c-ad7e-7141e5e09ee3" providerId="ADAL" clId="{D7D43E4C-E508-495A-9EC6-C802B6DD448E}" dt="2022-02-24T16:25:23.335" v="72" actId="255"/>
          <ac:spMkLst>
            <pc:docMk/>
            <pc:sldMk cId="528224027" sldId="461"/>
            <ac:spMk id="4" creationId="{00000000-0000-0000-0000-000000000000}"/>
          </ac:spMkLst>
        </pc:spChg>
      </pc:sldChg>
      <pc:sldChg chg="add">
        <pc:chgData name="Ana Sofia Ramirez Jimenez" userId="d0e6a4b9-e398-484c-ad7e-7141e5e09ee3" providerId="ADAL" clId="{D7D43E4C-E508-495A-9EC6-C802B6DD448E}" dt="2022-02-23T22:18:07.185" v="7"/>
        <pc:sldMkLst>
          <pc:docMk/>
          <pc:sldMk cId="3557851225" sldId="579"/>
        </pc:sldMkLst>
      </pc:sldChg>
    </pc:docChg>
  </pc:docChgLst>
  <pc:docChgLst>
    <pc:chgData name="Ana Sofia Ramirez Jimenez" userId="d0e6a4b9-e398-484c-ad7e-7141e5e09ee3" providerId="ADAL" clId="{7BC7D9D9-9FAC-446E-A1C9-AC2B209466AB}"/>
    <pc:docChg chg="addSld delSld modSld">
      <pc:chgData name="Ana Sofia Ramirez Jimenez" userId="d0e6a4b9-e398-484c-ad7e-7141e5e09ee3" providerId="ADAL" clId="{7BC7D9D9-9FAC-446E-A1C9-AC2B209466AB}" dt="2022-02-24T18:01:48.591" v="16"/>
      <pc:docMkLst>
        <pc:docMk/>
      </pc:docMkLst>
      <pc:sldChg chg="add del">
        <pc:chgData name="Ana Sofia Ramirez Jimenez" userId="d0e6a4b9-e398-484c-ad7e-7141e5e09ee3" providerId="ADAL" clId="{7BC7D9D9-9FAC-446E-A1C9-AC2B209466AB}" dt="2022-02-24T18:01:38.733" v="15"/>
        <pc:sldMkLst>
          <pc:docMk/>
          <pc:sldMk cId="2049217945" sldId="256"/>
        </pc:sldMkLst>
      </pc:sldChg>
      <pc:sldChg chg="add del">
        <pc:chgData name="Ana Sofia Ramirez Jimenez" userId="d0e6a4b9-e398-484c-ad7e-7141e5e09ee3" providerId="ADAL" clId="{7BC7D9D9-9FAC-446E-A1C9-AC2B209466AB}" dt="2022-02-24T18:01:38.733" v="15"/>
        <pc:sldMkLst>
          <pc:docMk/>
          <pc:sldMk cId="2698132545" sldId="257"/>
        </pc:sldMkLst>
      </pc:sldChg>
      <pc:sldChg chg="add del">
        <pc:chgData name="Ana Sofia Ramirez Jimenez" userId="d0e6a4b9-e398-484c-ad7e-7141e5e09ee3" providerId="ADAL" clId="{7BC7D9D9-9FAC-446E-A1C9-AC2B209466AB}" dt="2022-02-24T18:01:38.733" v="15"/>
        <pc:sldMkLst>
          <pc:docMk/>
          <pc:sldMk cId="1930824522" sldId="258"/>
        </pc:sldMkLst>
      </pc:sldChg>
      <pc:sldChg chg="add del">
        <pc:chgData name="Ana Sofia Ramirez Jimenez" userId="d0e6a4b9-e398-484c-ad7e-7141e5e09ee3" providerId="ADAL" clId="{7BC7D9D9-9FAC-446E-A1C9-AC2B209466AB}" dt="2022-02-24T18:01:38.733" v="15"/>
        <pc:sldMkLst>
          <pc:docMk/>
          <pc:sldMk cId="2710618978" sldId="259"/>
        </pc:sldMkLst>
      </pc:sldChg>
      <pc:sldChg chg="add del">
        <pc:chgData name="Ana Sofia Ramirez Jimenez" userId="d0e6a4b9-e398-484c-ad7e-7141e5e09ee3" providerId="ADAL" clId="{7BC7D9D9-9FAC-446E-A1C9-AC2B209466AB}" dt="2022-02-24T18:01:38.733" v="15"/>
        <pc:sldMkLst>
          <pc:docMk/>
          <pc:sldMk cId="2176258123" sldId="260"/>
        </pc:sldMkLst>
      </pc:sldChg>
      <pc:sldChg chg="add del">
        <pc:chgData name="Ana Sofia Ramirez Jimenez" userId="d0e6a4b9-e398-484c-ad7e-7141e5e09ee3" providerId="ADAL" clId="{7BC7D9D9-9FAC-446E-A1C9-AC2B209466AB}" dt="2022-02-24T18:01:38.733" v="15"/>
        <pc:sldMkLst>
          <pc:docMk/>
          <pc:sldMk cId="3351747413" sldId="261"/>
        </pc:sldMkLst>
      </pc:sldChg>
      <pc:sldChg chg="add del">
        <pc:chgData name="Ana Sofia Ramirez Jimenez" userId="d0e6a4b9-e398-484c-ad7e-7141e5e09ee3" providerId="ADAL" clId="{7BC7D9D9-9FAC-446E-A1C9-AC2B209466AB}" dt="2022-02-24T18:01:38.733" v="15"/>
        <pc:sldMkLst>
          <pc:docMk/>
          <pc:sldMk cId="543669784" sldId="262"/>
        </pc:sldMkLst>
      </pc:sldChg>
      <pc:sldChg chg="add del">
        <pc:chgData name="Ana Sofia Ramirez Jimenez" userId="d0e6a4b9-e398-484c-ad7e-7141e5e09ee3" providerId="ADAL" clId="{7BC7D9D9-9FAC-446E-A1C9-AC2B209466AB}" dt="2022-02-24T18:01:38.733" v="15"/>
        <pc:sldMkLst>
          <pc:docMk/>
          <pc:sldMk cId="1241886532" sldId="263"/>
        </pc:sldMkLst>
      </pc:sldChg>
      <pc:sldChg chg="add del">
        <pc:chgData name="Ana Sofia Ramirez Jimenez" userId="d0e6a4b9-e398-484c-ad7e-7141e5e09ee3" providerId="ADAL" clId="{7BC7D9D9-9FAC-446E-A1C9-AC2B209466AB}" dt="2022-02-24T18:01:38.733" v="15"/>
        <pc:sldMkLst>
          <pc:docMk/>
          <pc:sldMk cId="3895571686" sldId="264"/>
        </pc:sldMkLst>
      </pc:sldChg>
      <pc:sldChg chg="add del">
        <pc:chgData name="Ana Sofia Ramirez Jimenez" userId="d0e6a4b9-e398-484c-ad7e-7141e5e09ee3" providerId="ADAL" clId="{7BC7D9D9-9FAC-446E-A1C9-AC2B209466AB}" dt="2022-02-24T18:01:38.733" v="15"/>
        <pc:sldMkLst>
          <pc:docMk/>
          <pc:sldMk cId="3493285681" sldId="265"/>
        </pc:sldMkLst>
      </pc:sldChg>
      <pc:sldChg chg="add del">
        <pc:chgData name="Ana Sofia Ramirez Jimenez" userId="d0e6a4b9-e398-484c-ad7e-7141e5e09ee3" providerId="ADAL" clId="{7BC7D9D9-9FAC-446E-A1C9-AC2B209466AB}" dt="2022-02-24T18:01:38.733" v="15"/>
        <pc:sldMkLst>
          <pc:docMk/>
          <pc:sldMk cId="156416650" sldId="267"/>
        </pc:sldMkLst>
      </pc:sldChg>
      <pc:sldChg chg="add del">
        <pc:chgData name="Ana Sofia Ramirez Jimenez" userId="d0e6a4b9-e398-484c-ad7e-7141e5e09ee3" providerId="ADAL" clId="{7BC7D9D9-9FAC-446E-A1C9-AC2B209466AB}" dt="2022-02-24T18:01:38.733" v="15"/>
        <pc:sldMkLst>
          <pc:docMk/>
          <pc:sldMk cId="3321376934" sldId="268"/>
        </pc:sldMkLst>
      </pc:sldChg>
      <pc:sldChg chg="add del">
        <pc:chgData name="Ana Sofia Ramirez Jimenez" userId="d0e6a4b9-e398-484c-ad7e-7141e5e09ee3" providerId="ADAL" clId="{7BC7D9D9-9FAC-446E-A1C9-AC2B209466AB}" dt="2022-02-24T18:01:38.733" v="15"/>
        <pc:sldMkLst>
          <pc:docMk/>
          <pc:sldMk cId="3213368428" sldId="269"/>
        </pc:sldMkLst>
      </pc:sldChg>
      <pc:sldChg chg="add del">
        <pc:chgData name="Ana Sofia Ramirez Jimenez" userId="d0e6a4b9-e398-484c-ad7e-7141e5e09ee3" providerId="ADAL" clId="{7BC7D9D9-9FAC-446E-A1C9-AC2B209466AB}" dt="2022-02-24T18:01:38.733" v="15"/>
        <pc:sldMkLst>
          <pc:docMk/>
          <pc:sldMk cId="2483758655" sldId="270"/>
        </pc:sldMkLst>
      </pc:sldChg>
      <pc:sldChg chg="add">
        <pc:chgData name="Ana Sofia Ramirez Jimenez" userId="d0e6a4b9-e398-484c-ad7e-7141e5e09ee3" providerId="ADAL" clId="{7BC7D9D9-9FAC-446E-A1C9-AC2B209466AB}" dt="2022-02-24T18:01:48.591" v="16"/>
        <pc:sldMkLst>
          <pc:docMk/>
          <pc:sldMk cId="1510456877" sldId="579"/>
        </pc:sldMkLst>
      </pc:sldChg>
      <pc:sldChg chg="del">
        <pc:chgData name="Ana Sofia Ramirez Jimenez" userId="d0e6a4b9-e398-484c-ad7e-7141e5e09ee3" providerId="ADAL" clId="{7BC7D9D9-9FAC-446E-A1C9-AC2B209466AB}" dt="2022-02-24T18:01:36.810" v="14" actId="2696"/>
        <pc:sldMkLst>
          <pc:docMk/>
          <pc:sldMk cId="3557851225" sldId="579"/>
        </pc:sldMkLst>
      </pc:sldChg>
    </pc:docChg>
  </pc:docChgLst>
  <pc:docChgLst>
    <pc:chgData name="Ana Sofia Ramirez Jimenez" userId="d0e6a4b9-e398-484c-ad7e-7141e5e09ee3" providerId="ADAL" clId="{5E1077B8-4D4B-41E8-8184-DB1BEB4204ED}"/>
    <pc:docChg chg="addSld delSld modSld sldOrd">
      <pc:chgData name="Ana Sofia Ramirez Jimenez" userId="d0e6a4b9-e398-484c-ad7e-7141e5e09ee3" providerId="ADAL" clId="{5E1077B8-4D4B-41E8-8184-DB1BEB4204ED}" dt="2022-02-23T20:52:03.834" v="9" actId="1076"/>
      <pc:docMkLst>
        <pc:docMk/>
      </pc:docMkLst>
      <pc:sldChg chg="ord">
        <pc:chgData name="Ana Sofia Ramirez Jimenez" userId="d0e6a4b9-e398-484c-ad7e-7141e5e09ee3" providerId="ADAL" clId="{5E1077B8-4D4B-41E8-8184-DB1BEB4204ED}" dt="2022-02-23T20:50:38.459" v="2"/>
        <pc:sldMkLst>
          <pc:docMk/>
          <pc:sldMk cId="994278501" sldId="451"/>
        </pc:sldMkLst>
      </pc:sldChg>
      <pc:sldChg chg="modSp">
        <pc:chgData name="Ana Sofia Ramirez Jimenez" userId="d0e6a4b9-e398-484c-ad7e-7141e5e09ee3" providerId="ADAL" clId="{5E1077B8-4D4B-41E8-8184-DB1BEB4204ED}" dt="2022-02-23T20:52:03.834" v="9" actId="1076"/>
        <pc:sldMkLst>
          <pc:docMk/>
          <pc:sldMk cId="1949916576" sldId="509"/>
        </pc:sldMkLst>
        <pc:spChg chg="mod">
          <ac:chgData name="Ana Sofia Ramirez Jimenez" userId="d0e6a4b9-e398-484c-ad7e-7141e5e09ee3" providerId="ADAL" clId="{5E1077B8-4D4B-41E8-8184-DB1BEB4204ED}" dt="2022-02-23T20:52:03.834" v="9" actId="1076"/>
          <ac:spMkLst>
            <pc:docMk/>
            <pc:sldMk cId="1949916576" sldId="509"/>
            <ac:spMk id="5" creationId="{87FFCF18-5AC2-B649-9DEB-E22715FF31ED}"/>
          </ac:spMkLst>
        </pc:spChg>
      </pc:sldChg>
      <pc:sldChg chg="add del">
        <pc:chgData name="Ana Sofia Ramirez Jimenez" userId="d0e6a4b9-e398-484c-ad7e-7141e5e09ee3" providerId="ADAL" clId="{5E1077B8-4D4B-41E8-8184-DB1BEB4204ED}" dt="2022-02-23T20:50:39.589" v="3" actId="2696"/>
        <pc:sldMkLst>
          <pc:docMk/>
          <pc:sldMk cId="2726233791" sldId="577"/>
        </pc:sldMkLst>
      </pc:sldChg>
      <pc:sldChg chg="modSp add">
        <pc:chgData name="Ana Sofia Ramirez Jimenez" userId="d0e6a4b9-e398-484c-ad7e-7141e5e09ee3" providerId="ADAL" clId="{5E1077B8-4D4B-41E8-8184-DB1BEB4204ED}" dt="2022-02-23T20:50:49.535" v="5" actId="1076"/>
        <pc:sldMkLst>
          <pc:docMk/>
          <pc:sldMk cId="119554957" sldId="578"/>
        </pc:sldMkLst>
        <pc:spChg chg="mod">
          <ac:chgData name="Ana Sofia Ramirez Jimenez" userId="d0e6a4b9-e398-484c-ad7e-7141e5e09ee3" providerId="ADAL" clId="{5E1077B8-4D4B-41E8-8184-DB1BEB4204ED}" dt="2022-02-23T20:50:49.535" v="5" actId="1076"/>
          <ac:spMkLst>
            <pc:docMk/>
            <pc:sldMk cId="119554957" sldId="578"/>
            <ac:spMk id="5" creationId="{87FFCF18-5AC2-B649-9DEB-E22715FF31ED}"/>
          </ac:spMkLst>
        </pc:spChg>
      </pc:sldChg>
    </pc:docChg>
  </pc:docChgLst>
</pc:chgInfo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2.xml><?xml version="1.0" encoding="utf-8"?>
<dgm:colorsDef xmlns:dgm="http://schemas.openxmlformats.org/drawingml/2006/diagram" xmlns:a="http://schemas.openxmlformats.org/drawingml/2006/main" uniqueId="urn:microsoft.com/office/officeart/2005/8/colors/accent0_3">
  <dgm:title val=""/>
  <dgm:desc val=""/>
  <dgm:catLst>
    <dgm:cat type="mainScheme" pri="10300"/>
  </dgm:catLst>
  <dgm:styleLbl name="node0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lignNode1">
    <dgm:fillClrLst meth="repeat">
      <a:schemeClr val="dk2"/>
    </dgm:fillClrLst>
    <dgm:linClrLst meth="repeat">
      <a:schemeClr val="dk2"/>
    </dgm:linClrLst>
    <dgm:effectClrLst/>
    <dgm:txLinClrLst/>
    <dgm:txFillClrLst/>
    <dgm:txEffectClrLst/>
  </dgm:styleLbl>
  <dgm:styleLbl name="node1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lnNode1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vennNode1">
    <dgm:fillClrLst meth="repeat">
      <a:schemeClr val="dk2">
        <a:alpha val="50000"/>
      </a:schemeClr>
    </dgm:fillClrLst>
    <dgm:linClrLst meth="repeat">
      <a:schemeClr val="lt2"/>
    </dgm:linClrLst>
    <dgm:effectClrLst/>
    <dgm:txLinClrLst/>
    <dgm:txFillClrLst/>
    <dgm:txEffectClrLst/>
  </dgm:styleLbl>
  <dgm:styleLbl name="node2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node3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node4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fgImgPlace1">
    <dgm:fillClrLst meth="repeat">
      <a:schemeClr val="dk2">
        <a:tint val="50000"/>
      </a:schemeClr>
    </dgm:fillClrLst>
    <dgm:linClrLst meth="repeat">
      <a:schemeClr val="lt2"/>
    </dgm:linClrLst>
    <dgm:effectClrLst/>
    <dgm:txLinClrLst/>
    <dgm:txFillClrLst meth="repeat">
      <a:schemeClr val="lt2"/>
    </dgm:txFillClrLst>
    <dgm:txEffectClrLst/>
  </dgm:styleLbl>
  <dgm:styleLbl name="alignImgPlace1">
    <dgm:fillClrLst meth="repeat">
      <a:schemeClr val="dk2">
        <a:tint val="50000"/>
      </a:schemeClr>
    </dgm:fillClrLst>
    <dgm:linClrLst meth="repeat">
      <a:schemeClr val="dk2">
        <a:shade val="80000"/>
      </a:schemeClr>
    </dgm:linClrLst>
    <dgm:effectClrLst/>
    <dgm:txLinClrLst/>
    <dgm:txFillClrLst meth="repeat">
      <a:schemeClr val="lt2"/>
    </dgm:txFillClrLst>
    <dgm:txEffectClrLst/>
  </dgm:styleLbl>
  <dgm:styleLbl name="bgImgPlace1">
    <dgm:fillClrLst meth="repeat">
      <a:schemeClr val="dk2">
        <a:tint val="50000"/>
      </a:schemeClr>
    </dgm:fillClrLst>
    <dgm:linClrLst meth="repeat">
      <a:schemeClr val="dk2">
        <a:shade val="80000"/>
      </a:schemeClr>
    </dgm:linClrLst>
    <dgm:effectClrLst/>
    <dgm:txLinClrLst/>
    <dgm:txFillClrLst meth="repeat">
      <a:schemeClr val="lt2"/>
    </dgm:txFillClrLst>
    <dgm:txEffectClrLst/>
  </dgm:styleLbl>
  <dgm:styleLbl name="sib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lt2"/>
    </dgm:txFillClrLst>
    <dgm:txEffectClrLst/>
  </dgm:styleLbl>
  <dgm:styleLbl name="callout">
    <dgm:fillClrLst meth="repeat">
      <a:schemeClr val="dk2"/>
    </dgm:fillClrLst>
    <dgm:linClrLst meth="repeat">
      <a:schemeClr val="dk2">
        <a:tint val="50000"/>
      </a:schemeClr>
    </dgm:linClrLst>
    <dgm:effectClrLst/>
    <dgm:txLinClrLst/>
    <dgm:txFillClrLst meth="repeat">
      <a:schemeClr val="lt2"/>
    </dgm:txFillClrLst>
    <dgm:txEffectClrLst/>
  </dgm:styleLbl>
  <dgm:styleLbl name="asst0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sst1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sst2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sst3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sst4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parCh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 meth="repeat">
      <a:schemeClr val="lt2"/>
    </dgm:txFillClrLst>
    <dgm:txEffectClrLst/>
  </dgm:styleLbl>
  <dgm:styleLbl name="parChTrans2D2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lt2"/>
    </dgm:txFillClrLst>
    <dgm:txEffectClrLst/>
  </dgm:styleLbl>
  <dgm:styleLbl name="parChTrans2D3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lt2"/>
    </dgm:txFillClrLst>
    <dgm:txEffectClrLst/>
  </dgm:styleLbl>
  <dgm:styleLbl name="parChTrans2D4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lt2"/>
    </dgm:txFillClrLst>
    <dgm:txEffectClrLst/>
  </dgm:styleLbl>
  <dgm:styleLbl name="parChTrans1D1">
    <dgm:fillClrLst meth="repeat">
      <a:schemeClr val="dk2"/>
    </dgm:fillClrLst>
    <dgm:linClrLst meth="repeat">
      <a:schemeClr val="dk2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dk2"/>
    </dgm:fillClrLst>
    <dgm:linClrLst meth="repeat">
      <a:schemeClr val="dk2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dk2"/>
    </dgm:fillClrLst>
    <dgm:linClrLst meth="repeat">
      <a:schemeClr val="dk2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dk2"/>
    </dgm:fillClrLst>
    <dgm:linClrLst meth="repeat">
      <a:schemeClr val="dk2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2">
        <a:alpha val="4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2"/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2"/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2"/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dk2">
        <a:alpha val="90000"/>
        <a:tint val="40000"/>
      </a:schemeClr>
    </dgm:fillClrLst>
    <dgm:linClrLst meth="repeat">
      <a:schemeClr val="dk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dk2">
        <a:alpha val="90000"/>
        <a:tint val="40000"/>
      </a:schemeClr>
    </dgm:fillClrLst>
    <dgm:linClrLst meth="repeat">
      <a:schemeClr val="dk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dk2">
        <a:alpha val="90000"/>
        <a:tint val="40000"/>
      </a:schemeClr>
    </dgm:fillClrLst>
    <dgm:linClrLst meth="repeat">
      <a:schemeClr val="dk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dk2">
        <a:tint val="4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dk2">
        <a:shade val="80000"/>
      </a:schemeClr>
    </dgm:fillClrLst>
    <dgm:linClrLst meth="repeat">
      <a:schemeClr val="dk2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dk2">
        <a:tint val="50000"/>
        <a:alpha val="40000"/>
      </a:schemeClr>
    </dgm:fillClrLst>
    <dgm:linClrLst meth="repeat">
      <a:schemeClr val="dk2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dk2">
        <a:tint val="60000"/>
      </a:schemeClr>
    </dgm:fillClrLst>
    <dgm:linClrLst meth="repeat">
      <a:schemeClr val="lt2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2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3.xml><?xml version="1.0" encoding="utf-8"?>
<dgm:colorsDef xmlns:dgm="http://schemas.openxmlformats.org/drawingml/2006/diagram" xmlns:a="http://schemas.openxmlformats.org/drawingml/2006/main" uniqueId="urn:microsoft.com/office/officeart/2005/8/colors/accent0_3">
  <dgm:title val=""/>
  <dgm:desc val=""/>
  <dgm:catLst>
    <dgm:cat type="mainScheme" pri="10300"/>
  </dgm:catLst>
  <dgm:styleLbl name="node0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lignNode1">
    <dgm:fillClrLst meth="repeat">
      <a:schemeClr val="dk2"/>
    </dgm:fillClrLst>
    <dgm:linClrLst meth="repeat">
      <a:schemeClr val="dk2"/>
    </dgm:linClrLst>
    <dgm:effectClrLst/>
    <dgm:txLinClrLst/>
    <dgm:txFillClrLst/>
    <dgm:txEffectClrLst/>
  </dgm:styleLbl>
  <dgm:styleLbl name="node1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lnNode1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vennNode1">
    <dgm:fillClrLst meth="repeat">
      <a:schemeClr val="dk2">
        <a:alpha val="50000"/>
      </a:schemeClr>
    </dgm:fillClrLst>
    <dgm:linClrLst meth="repeat">
      <a:schemeClr val="lt2"/>
    </dgm:linClrLst>
    <dgm:effectClrLst/>
    <dgm:txLinClrLst/>
    <dgm:txFillClrLst/>
    <dgm:txEffectClrLst/>
  </dgm:styleLbl>
  <dgm:styleLbl name="node2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node3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node4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fgImgPlace1">
    <dgm:fillClrLst meth="repeat">
      <a:schemeClr val="dk2">
        <a:tint val="50000"/>
      </a:schemeClr>
    </dgm:fillClrLst>
    <dgm:linClrLst meth="repeat">
      <a:schemeClr val="lt2"/>
    </dgm:linClrLst>
    <dgm:effectClrLst/>
    <dgm:txLinClrLst/>
    <dgm:txFillClrLst meth="repeat">
      <a:schemeClr val="lt2"/>
    </dgm:txFillClrLst>
    <dgm:txEffectClrLst/>
  </dgm:styleLbl>
  <dgm:styleLbl name="alignImgPlace1">
    <dgm:fillClrLst meth="repeat">
      <a:schemeClr val="dk2">
        <a:tint val="50000"/>
      </a:schemeClr>
    </dgm:fillClrLst>
    <dgm:linClrLst meth="repeat">
      <a:schemeClr val="dk2">
        <a:shade val="80000"/>
      </a:schemeClr>
    </dgm:linClrLst>
    <dgm:effectClrLst/>
    <dgm:txLinClrLst/>
    <dgm:txFillClrLst meth="repeat">
      <a:schemeClr val="lt2"/>
    </dgm:txFillClrLst>
    <dgm:txEffectClrLst/>
  </dgm:styleLbl>
  <dgm:styleLbl name="bgImgPlace1">
    <dgm:fillClrLst meth="repeat">
      <a:schemeClr val="dk2">
        <a:tint val="50000"/>
      </a:schemeClr>
    </dgm:fillClrLst>
    <dgm:linClrLst meth="repeat">
      <a:schemeClr val="dk2">
        <a:shade val="80000"/>
      </a:schemeClr>
    </dgm:linClrLst>
    <dgm:effectClrLst/>
    <dgm:txLinClrLst/>
    <dgm:txFillClrLst meth="repeat">
      <a:schemeClr val="lt2"/>
    </dgm:txFillClrLst>
    <dgm:txEffectClrLst/>
  </dgm:styleLbl>
  <dgm:styleLbl name="sib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lt2"/>
    </dgm:txFillClrLst>
    <dgm:txEffectClrLst/>
  </dgm:styleLbl>
  <dgm:styleLbl name="callout">
    <dgm:fillClrLst meth="repeat">
      <a:schemeClr val="dk2"/>
    </dgm:fillClrLst>
    <dgm:linClrLst meth="repeat">
      <a:schemeClr val="dk2">
        <a:tint val="50000"/>
      </a:schemeClr>
    </dgm:linClrLst>
    <dgm:effectClrLst/>
    <dgm:txLinClrLst/>
    <dgm:txFillClrLst meth="repeat">
      <a:schemeClr val="lt2"/>
    </dgm:txFillClrLst>
    <dgm:txEffectClrLst/>
  </dgm:styleLbl>
  <dgm:styleLbl name="asst0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sst1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sst2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sst3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sst4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parCh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 meth="repeat">
      <a:schemeClr val="lt2"/>
    </dgm:txFillClrLst>
    <dgm:txEffectClrLst/>
  </dgm:styleLbl>
  <dgm:styleLbl name="parChTrans2D2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lt2"/>
    </dgm:txFillClrLst>
    <dgm:txEffectClrLst/>
  </dgm:styleLbl>
  <dgm:styleLbl name="parChTrans2D3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lt2"/>
    </dgm:txFillClrLst>
    <dgm:txEffectClrLst/>
  </dgm:styleLbl>
  <dgm:styleLbl name="parChTrans2D4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lt2"/>
    </dgm:txFillClrLst>
    <dgm:txEffectClrLst/>
  </dgm:styleLbl>
  <dgm:styleLbl name="parChTrans1D1">
    <dgm:fillClrLst meth="repeat">
      <a:schemeClr val="dk2"/>
    </dgm:fillClrLst>
    <dgm:linClrLst meth="repeat">
      <a:schemeClr val="dk2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dk2"/>
    </dgm:fillClrLst>
    <dgm:linClrLst meth="repeat">
      <a:schemeClr val="dk2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dk2"/>
    </dgm:fillClrLst>
    <dgm:linClrLst meth="repeat">
      <a:schemeClr val="dk2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dk2"/>
    </dgm:fillClrLst>
    <dgm:linClrLst meth="repeat">
      <a:schemeClr val="dk2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2">
        <a:alpha val="4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2"/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2"/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2"/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dk2">
        <a:alpha val="90000"/>
        <a:tint val="40000"/>
      </a:schemeClr>
    </dgm:fillClrLst>
    <dgm:linClrLst meth="repeat">
      <a:schemeClr val="dk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dk2">
        <a:alpha val="90000"/>
        <a:tint val="40000"/>
      </a:schemeClr>
    </dgm:fillClrLst>
    <dgm:linClrLst meth="repeat">
      <a:schemeClr val="dk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dk2">
        <a:alpha val="90000"/>
        <a:tint val="40000"/>
      </a:schemeClr>
    </dgm:fillClrLst>
    <dgm:linClrLst meth="repeat">
      <a:schemeClr val="dk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dk2">
        <a:tint val="4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dk2">
        <a:shade val="80000"/>
      </a:schemeClr>
    </dgm:fillClrLst>
    <dgm:linClrLst meth="repeat">
      <a:schemeClr val="dk2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dk2">
        <a:tint val="50000"/>
        <a:alpha val="40000"/>
      </a:schemeClr>
    </dgm:fillClrLst>
    <dgm:linClrLst meth="repeat">
      <a:schemeClr val="dk2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dk2">
        <a:tint val="60000"/>
      </a:schemeClr>
    </dgm:fillClrLst>
    <dgm:linClrLst meth="repeat">
      <a:schemeClr val="lt2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2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4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5.xml><?xml version="1.0" encoding="utf-8"?>
<dgm:colorsDef xmlns:dgm="http://schemas.openxmlformats.org/drawingml/2006/diagram" xmlns:a="http://schemas.openxmlformats.org/drawingml/2006/main" uniqueId="urn:microsoft.com/office/officeart/2005/8/colors/accent0_3">
  <dgm:title val=""/>
  <dgm:desc val=""/>
  <dgm:catLst>
    <dgm:cat type="mainScheme" pri="10300"/>
  </dgm:catLst>
  <dgm:styleLbl name="node0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lignNode1">
    <dgm:fillClrLst meth="repeat">
      <a:schemeClr val="dk2"/>
    </dgm:fillClrLst>
    <dgm:linClrLst meth="repeat">
      <a:schemeClr val="dk2"/>
    </dgm:linClrLst>
    <dgm:effectClrLst/>
    <dgm:txLinClrLst/>
    <dgm:txFillClrLst/>
    <dgm:txEffectClrLst/>
  </dgm:styleLbl>
  <dgm:styleLbl name="node1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lnNode1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vennNode1">
    <dgm:fillClrLst meth="repeat">
      <a:schemeClr val="dk2">
        <a:alpha val="50000"/>
      </a:schemeClr>
    </dgm:fillClrLst>
    <dgm:linClrLst meth="repeat">
      <a:schemeClr val="lt2"/>
    </dgm:linClrLst>
    <dgm:effectClrLst/>
    <dgm:txLinClrLst/>
    <dgm:txFillClrLst/>
    <dgm:txEffectClrLst/>
  </dgm:styleLbl>
  <dgm:styleLbl name="node2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node3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node4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fgImgPlace1">
    <dgm:fillClrLst meth="repeat">
      <a:schemeClr val="dk2">
        <a:tint val="50000"/>
      </a:schemeClr>
    </dgm:fillClrLst>
    <dgm:linClrLst meth="repeat">
      <a:schemeClr val="lt2"/>
    </dgm:linClrLst>
    <dgm:effectClrLst/>
    <dgm:txLinClrLst/>
    <dgm:txFillClrLst meth="repeat">
      <a:schemeClr val="lt2"/>
    </dgm:txFillClrLst>
    <dgm:txEffectClrLst/>
  </dgm:styleLbl>
  <dgm:styleLbl name="alignImgPlace1">
    <dgm:fillClrLst meth="repeat">
      <a:schemeClr val="dk2">
        <a:tint val="50000"/>
      </a:schemeClr>
    </dgm:fillClrLst>
    <dgm:linClrLst meth="repeat">
      <a:schemeClr val="dk2">
        <a:shade val="80000"/>
      </a:schemeClr>
    </dgm:linClrLst>
    <dgm:effectClrLst/>
    <dgm:txLinClrLst/>
    <dgm:txFillClrLst meth="repeat">
      <a:schemeClr val="lt2"/>
    </dgm:txFillClrLst>
    <dgm:txEffectClrLst/>
  </dgm:styleLbl>
  <dgm:styleLbl name="bgImgPlace1">
    <dgm:fillClrLst meth="repeat">
      <a:schemeClr val="dk2">
        <a:tint val="50000"/>
      </a:schemeClr>
    </dgm:fillClrLst>
    <dgm:linClrLst meth="repeat">
      <a:schemeClr val="dk2">
        <a:shade val="80000"/>
      </a:schemeClr>
    </dgm:linClrLst>
    <dgm:effectClrLst/>
    <dgm:txLinClrLst/>
    <dgm:txFillClrLst meth="repeat">
      <a:schemeClr val="lt2"/>
    </dgm:txFillClrLst>
    <dgm:txEffectClrLst/>
  </dgm:styleLbl>
  <dgm:styleLbl name="sib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lt2"/>
    </dgm:txFillClrLst>
    <dgm:txEffectClrLst/>
  </dgm:styleLbl>
  <dgm:styleLbl name="callout">
    <dgm:fillClrLst meth="repeat">
      <a:schemeClr val="dk2"/>
    </dgm:fillClrLst>
    <dgm:linClrLst meth="repeat">
      <a:schemeClr val="dk2">
        <a:tint val="50000"/>
      </a:schemeClr>
    </dgm:linClrLst>
    <dgm:effectClrLst/>
    <dgm:txLinClrLst/>
    <dgm:txFillClrLst meth="repeat">
      <a:schemeClr val="lt2"/>
    </dgm:txFillClrLst>
    <dgm:txEffectClrLst/>
  </dgm:styleLbl>
  <dgm:styleLbl name="asst0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sst1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sst2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sst3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sst4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parCh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 meth="repeat">
      <a:schemeClr val="lt2"/>
    </dgm:txFillClrLst>
    <dgm:txEffectClrLst/>
  </dgm:styleLbl>
  <dgm:styleLbl name="parChTrans2D2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lt2"/>
    </dgm:txFillClrLst>
    <dgm:txEffectClrLst/>
  </dgm:styleLbl>
  <dgm:styleLbl name="parChTrans2D3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lt2"/>
    </dgm:txFillClrLst>
    <dgm:txEffectClrLst/>
  </dgm:styleLbl>
  <dgm:styleLbl name="parChTrans2D4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lt2"/>
    </dgm:txFillClrLst>
    <dgm:txEffectClrLst/>
  </dgm:styleLbl>
  <dgm:styleLbl name="parChTrans1D1">
    <dgm:fillClrLst meth="repeat">
      <a:schemeClr val="dk2"/>
    </dgm:fillClrLst>
    <dgm:linClrLst meth="repeat">
      <a:schemeClr val="dk2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dk2"/>
    </dgm:fillClrLst>
    <dgm:linClrLst meth="repeat">
      <a:schemeClr val="dk2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dk2"/>
    </dgm:fillClrLst>
    <dgm:linClrLst meth="repeat">
      <a:schemeClr val="dk2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dk2"/>
    </dgm:fillClrLst>
    <dgm:linClrLst meth="repeat">
      <a:schemeClr val="dk2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2">
        <a:alpha val="4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2"/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2"/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2"/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dk2">
        <a:alpha val="90000"/>
        <a:tint val="40000"/>
      </a:schemeClr>
    </dgm:fillClrLst>
    <dgm:linClrLst meth="repeat">
      <a:schemeClr val="dk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dk2">
        <a:alpha val="90000"/>
        <a:tint val="40000"/>
      </a:schemeClr>
    </dgm:fillClrLst>
    <dgm:linClrLst meth="repeat">
      <a:schemeClr val="dk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dk2">
        <a:alpha val="90000"/>
        <a:tint val="40000"/>
      </a:schemeClr>
    </dgm:fillClrLst>
    <dgm:linClrLst meth="repeat">
      <a:schemeClr val="dk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dk2">
        <a:tint val="4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dk2">
        <a:shade val="80000"/>
      </a:schemeClr>
    </dgm:fillClrLst>
    <dgm:linClrLst meth="repeat">
      <a:schemeClr val="dk2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dk2">
        <a:tint val="50000"/>
        <a:alpha val="40000"/>
      </a:schemeClr>
    </dgm:fillClrLst>
    <dgm:linClrLst meth="repeat">
      <a:schemeClr val="dk2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dk2">
        <a:tint val="60000"/>
      </a:schemeClr>
    </dgm:fillClrLst>
    <dgm:linClrLst meth="repeat">
      <a:schemeClr val="lt2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2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6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7.xml><?xml version="1.0" encoding="utf-8"?>
<dgm:colorsDef xmlns:dgm="http://schemas.openxmlformats.org/drawingml/2006/diagram" xmlns:a="http://schemas.openxmlformats.org/drawingml/2006/main" uniqueId="urn:microsoft.com/office/officeart/2005/8/colors/accent0_3">
  <dgm:title val=""/>
  <dgm:desc val=""/>
  <dgm:catLst>
    <dgm:cat type="mainScheme" pri="10300"/>
  </dgm:catLst>
  <dgm:styleLbl name="node0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lignNode1">
    <dgm:fillClrLst meth="repeat">
      <a:schemeClr val="dk2"/>
    </dgm:fillClrLst>
    <dgm:linClrLst meth="repeat">
      <a:schemeClr val="dk2"/>
    </dgm:linClrLst>
    <dgm:effectClrLst/>
    <dgm:txLinClrLst/>
    <dgm:txFillClrLst/>
    <dgm:txEffectClrLst/>
  </dgm:styleLbl>
  <dgm:styleLbl name="node1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lnNode1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vennNode1">
    <dgm:fillClrLst meth="repeat">
      <a:schemeClr val="dk2">
        <a:alpha val="50000"/>
      </a:schemeClr>
    </dgm:fillClrLst>
    <dgm:linClrLst meth="repeat">
      <a:schemeClr val="lt2"/>
    </dgm:linClrLst>
    <dgm:effectClrLst/>
    <dgm:txLinClrLst/>
    <dgm:txFillClrLst/>
    <dgm:txEffectClrLst/>
  </dgm:styleLbl>
  <dgm:styleLbl name="node2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node3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node4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fgImgPlace1">
    <dgm:fillClrLst meth="repeat">
      <a:schemeClr val="dk2">
        <a:tint val="50000"/>
      </a:schemeClr>
    </dgm:fillClrLst>
    <dgm:linClrLst meth="repeat">
      <a:schemeClr val="lt2"/>
    </dgm:linClrLst>
    <dgm:effectClrLst/>
    <dgm:txLinClrLst/>
    <dgm:txFillClrLst meth="repeat">
      <a:schemeClr val="lt2"/>
    </dgm:txFillClrLst>
    <dgm:txEffectClrLst/>
  </dgm:styleLbl>
  <dgm:styleLbl name="alignImgPlace1">
    <dgm:fillClrLst meth="repeat">
      <a:schemeClr val="dk2">
        <a:tint val="50000"/>
      </a:schemeClr>
    </dgm:fillClrLst>
    <dgm:linClrLst meth="repeat">
      <a:schemeClr val="dk2">
        <a:shade val="80000"/>
      </a:schemeClr>
    </dgm:linClrLst>
    <dgm:effectClrLst/>
    <dgm:txLinClrLst/>
    <dgm:txFillClrLst meth="repeat">
      <a:schemeClr val="lt2"/>
    </dgm:txFillClrLst>
    <dgm:txEffectClrLst/>
  </dgm:styleLbl>
  <dgm:styleLbl name="bgImgPlace1">
    <dgm:fillClrLst meth="repeat">
      <a:schemeClr val="dk2">
        <a:tint val="50000"/>
      </a:schemeClr>
    </dgm:fillClrLst>
    <dgm:linClrLst meth="repeat">
      <a:schemeClr val="dk2">
        <a:shade val="80000"/>
      </a:schemeClr>
    </dgm:linClrLst>
    <dgm:effectClrLst/>
    <dgm:txLinClrLst/>
    <dgm:txFillClrLst meth="repeat">
      <a:schemeClr val="lt2"/>
    </dgm:txFillClrLst>
    <dgm:txEffectClrLst/>
  </dgm:styleLbl>
  <dgm:styleLbl name="sib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lt2"/>
    </dgm:txFillClrLst>
    <dgm:txEffectClrLst/>
  </dgm:styleLbl>
  <dgm:styleLbl name="callout">
    <dgm:fillClrLst meth="repeat">
      <a:schemeClr val="dk2"/>
    </dgm:fillClrLst>
    <dgm:linClrLst meth="repeat">
      <a:schemeClr val="dk2">
        <a:tint val="50000"/>
      </a:schemeClr>
    </dgm:linClrLst>
    <dgm:effectClrLst/>
    <dgm:txLinClrLst/>
    <dgm:txFillClrLst meth="repeat">
      <a:schemeClr val="lt2"/>
    </dgm:txFillClrLst>
    <dgm:txEffectClrLst/>
  </dgm:styleLbl>
  <dgm:styleLbl name="asst0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sst1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sst2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sst3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sst4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parCh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 meth="repeat">
      <a:schemeClr val="lt2"/>
    </dgm:txFillClrLst>
    <dgm:txEffectClrLst/>
  </dgm:styleLbl>
  <dgm:styleLbl name="parChTrans2D2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lt2"/>
    </dgm:txFillClrLst>
    <dgm:txEffectClrLst/>
  </dgm:styleLbl>
  <dgm:styleLbl name="parChTrans2D3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lt2"/>
    </dgm:txFillClrLst>
    <dgm:txEffectClrLst/>
  </dgm:styleLbl>
  <dgm:styleLbl name="parChTrans2D4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lt2"/>
    </dgm:txFillClrLst>
    <dgm:txEffectClrLst/>
  </dgm:styleLbl>
  <dgm:styleLbl name="parChTrans1D1">
    <dgm:fillClrLst meth="repeat">
      <a:schemeClr val="dk2"/>
    </dgm:fillClrLst>
    <dgm:linClrLst meth="repeat">
      <a:schemeClr val="dk2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dk2"/>
    </dgm:fillClrLst>
    <dgm:linClrLst meth="repeat">
      <a:schemeClr val="dk2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dk2"/>
    </dgm:fillClrLst>
    <dgm:linClrLst meth="repeat">
      <a:schemeClr val="dk2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dk2"/>
    </dgm:fillClrLst>
    <dgm:linClrLst meth="repeat">
      <a:schemeClr val="dk2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2">
        <a:alpha val="4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2"/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2"/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2"/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dk2">
        <a:alpha val="90000"/>
        <a:tint val="40000"/>
      </a:schemeClr>
    </dgm:fillClrLst>
    <dgm:linClrLst meth="repeat">
      <a:schemeClr val="dk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dk2">
        <a:alpha val="90000"/>
        <a:tint val="40000"/>
      </a:schemeClr>
    </dgm:fillClrLst>
    <dgm:linClrLst meth="repeat">
      <a:schemeClr val="dk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dk2">
        <a:alpha val="90000"/>
        <a:tint val="40000"/>
      </a:schemeClr>
    </dgm:fillClrLst>
    <dgm:linClrLst meth="repeat">
      <a:schemeClr val="dk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dk2">
        <a:tint val="4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dk2">
        <a:shade val="80000"/>
      </a:schemeClr>
    </dgm:fillClrLst>
    <dgm:linClrLst meth="repeat">
      <a:schemeClr val="dk2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dk2">
        <a:tint val="50000"/>
        <a:alpha val="40000"/>
      </a:schemeClr>
    </dgm:fillClrLst>
    <dgm:linClrLst meth="repeat">
      <a:schemeClr val="dk2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dk2">
        <a:tint val="60000"/>
      </a:schemeClr>
    </dgm:fillClrLst>
    <dgm:linClrLst meth="repeat">
      <a:schemeClr val="lt2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2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8.xml><?xml version="1.0" encoding="utf-8"?>
<dgm:colorsDef xmlns:dgm="http://schemas.openxmlformats.org/drawingml/2006/diagram" xmlns:a="http://schemas.openxmlformats.org/drawingml/2006/main" uniqueId="urn:microsoft.com/office/officeart/2005/8/colors/accent0_3">
  <dgm:title val=""/>
  <dgm:desc val=""/>
  <dgm:catLst>
    <dgm:cat type="mainScheme" pri="10300"/>
  </dgm:catLst>
  <dgm:styleLbl name="node0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lignNode1">
    <dgm:fillClrLst meth="repeat">
      <a:schemeClr val="dk2"/>
    </dgm:fillClrLst>
    <dgm:linClrLst meth="repeat">
      <a:schemeClr val="dk2"/>
    </dgm:linClrLst>
    <dgm:effectClrLst/>
    <dgm:txLinClrLst/>
    <dgm:txFillClrLst/>
    <dgm:txEffectClrLst/>
  </dgm:styleLbl>
  <dgm:styleLbl name="node1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lnNode1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vennNode1">
    <dgm:fillClrLst meth="repeat">
      <a:schemeClr val="dk2">
        <a:alpha val="50000"/>
      </a:schemeClr>
    </dgm:fillClrLst>
    <dgm:linClrLst meth="repeat">
      <a:schemeClr val="lt2"/>
    </dgm:linClrLst>
    <dgm:effectClrLst/>
    <dgm:txLinClrLst/>
    <dgm:txFillClrLst/>
    <dgm:txEffectClrLst/>
  </dgm:styleLbl>
  <dgm:styleLbl name="node2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node3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node4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fgImgPlace1">
    <dgm:fillClrLst meth="repeat">
      <a:schemeClr val="dk2">
        <a:tint val="50000"/>
      </a:schemeClr>
    </dgm:fillClrLst>
    <dgm:linClrLst meth="repeat">
      <a:schemeClr val="lt2"/>
    </dgm:linClrLst>
    <dgm:effectClrLst/>
    <dgm:txLinClrLst/>
    <dgm:txFillClrLst meth="repeat">
      <a:schemeClr val="lt2"/>
    </dgm:txFillClrLst>
    <dgm:txEffectClrLst/>
  </dgm:styleLbl>
  <dgm:styleLbl name="alignImgPlace1">
    <dgm:fillClrLst meth="repeat">
      <a:schemeClr val="dk2">
        <a:tint val="50000"/>
      </a:schemeClr>
    </dgm:fillClrLst>
    <dgm:linClrLst meth="repeat">
      <a:schemeClr val="dk2">
        <a:shade val="80000"/>
      </a:schemeClr>
    </dgm:linClrLst>
    <dgm:effectClrLst/>
    <dgm:txLinClrLst/>
    <dgm:txFillClrLst meth="repeat">
      <a:schemeClr val="lt2"/>
    </dgm:txFillClrLst>
    <dgm:txEffectClrLst/>
  </dgm:styleLbl>
  <dgm:styleLbl name="bgImgPlace1">
    <dgm:fillClrLst meth="repeat">
      <a:schemeClr val="dk2">
        <a:tint val="50000"/>
      </a:schemeClr>
    </dgm:fillClrLst>
    <dgm:linClrLst meth="repeat">
      <a:schemeClr val="dk2">
        <a:shade val="80000"/>
      </a:schemeClr>
    </dgm:linClrLst>
    <dgm:effectClrLst/>
    <dgm:txLinClrLst/>
    <dgm:txFillClrLst meth="repeat">
      <a:schemeClr val="lt2"/>
    </dgm:txFillClrLst>
    <dgm:txEffectClrLst/>
  </dgm:styleLbl>
  <dgm:styleLbl name="sib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lt2"/>
    </dgm:txFillClrLst>
    <dgm:txEffectClrLst/>
  </dgm:styleLbl>
  <dgm:styleLbl name="callout">
    <dgm:fillClrLst meth="repeat">
      <a:schemeClr val="dk2"/>
    </dgm:fillClrLst>
    <dgm:linClrLst meth="repeat">
      <a:schemeClr val="dk2">
        <a:tint val="50000"/>
      </a:schemeClr>
    </dgm:linClrLst>
    <dgm:effectClrLst/>
    <dgm:txLinClrLst/>
    <dgm:txFillClrLst meth="repeat">
      <a:schemeClr val="lt2"/>
    </dgm:txFillClrLst>
    <dgm:txEffectClrLst/>
  </dgm:styleLbl>
  <dgm:styleLbl name="asst0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sst1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sst2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sst3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sst4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parCh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 meth="repeat">
      <a:schemeClr val="lt2"/>
    </dgm:txFillClrLst>
    <dgm:txEffectClrLst/>
  </dgm:styleLbl>
  <dgm:styleLbl name="parChTrans2D2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lt2"/>
    </dgm:txFillClrLst>
    <dgm:txEffectClrLst/>
  </dgm:styleLbl>
  <dgm:styleLbl name="parChTrans2D3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lt2"/>
    </dgm:txFillClrLst>
    <dgm:txEffectClrLst/>
  </dgm:styleLbl>
  <dgm:styleLbl name="parChTrans2D4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lt2"/>
    </dgm:txFillClrLst>
    <dgm:txEffectClrLst/>
  </dgm:styleLbl>
  <dgm:styleLbl name="parChTrans1D1">
    <dgm:fillClrLst meth="repeat">
      <a:schemeClr val="dk2"/>
    </dgm:fillClrLst>
    <dgm:linClrLst meth="repeat">
      <a:schemeClr val="dk2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dk2"/>
    </dgm:fillClrLst>
    <dgm:linClrLst meth="repeat">
      <a:schemeClr val="dk2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dk2"/>
    </dgm:fillClrLst>
    <dgm:linClrLst meth="repeat">
      <a:schemeClr val="dk2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dk2"/>
    </dgm:fillClrLst>
    <dgm:linClrLst meth="repeat">
      <a:schemeClr val="dk2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2">
        <a:alpha val="4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2"/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2"/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2"/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dk2">
        <a:alpha val="90000"/>
        <a:tint val="40000"/>
      </a:schemeClr>
    </dgm:fillClrLst>
    <dgm:linClrLst meth="repeat">
      <a:schemeClr val="dk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dk2">
        <a:alpha val="90000"/>
        <a:tint val="40000"/>
      </a:schemeClr>
    </dgm:fillClrLst>
    <dgm:linClrLst meth="repeat">
      <a:schemeClr val="dk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dk2">
        <a:alpha val="90000"/>
        <a:tint val="40000"/>
      </a:schemeClr>
    </dgm:fillClrLst>
    <dgm:linClrLst meth="repeat">
      <a:schemeClr val="dk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dk2">
        <a:tint val="4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dk2">
        <a:shade val="80000"/>
      </a:schemeClr>
    </dgm:fillClrLst>
    <dgm:linClrLst meth="repeat">
      <a:schemeClr val="dk2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dk2">
        <a:tint val="50000"/>
        <a:alpha val="40000"/>
      </a:schemeClr>
    </dgm:fillClrLst>
    <dgm:linClrLst meth="repeat">
      <a:schemeClr val="dk2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dk2">
        <a:tint val="60000"/>
      </a:schemeClr>
    </dgm:fillClrLst>
    <dgm:linClrLst meth="repeat">
      <a:schemeClr val="lt2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2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8C3768BE-602E-45BE-A6B2-1C6E57270F25}" type="doc">
      <dgm:prSet loTypeId="urn:microsoft.com/office/officeart/2005/8/layout/funnel1" loCatId="process" qsTypeId="urn:microsoft.com/office/officeart/2005/8/quickstyle/simple2" qsCatId="simple" csTypeId="urn:microsoft.com/office/officeart/2005/8/colors/accent1_2" csCatId="accent1" phldr="1"/>
      <dgm:spPr/>
      <dgm:t>
        <a:bodyPr/>
        <a:lstStyle/>
        <a:p>
          <a:endParaRPr lang="es-CR"/>
        </a:p>
      </dgm:t>
    </dgm:pt>
    <dgm:pt modelId="{2602AFC7-AE3B-4F46-A686-D38AC5B9C8A2}">
      <dgm:prSet phldrT="[Texto]"/>
      <dgm:spPr>
        <a:solidFill>
          <a:schemeClr val="accent1">
            <a:lumMod val="50000"/>
          </a:schemeClr>
        </a:solidFill>
      </dgm:spPr>
      <dgm:t>
        <a:bodyPr/>
        <a:lstStyle/>
        <a:p>
          <a:r>
            <a:rPr lang="es-ES" dirty="0">
              <a:latin typeface="Arial" panose="020B0604020202020204" pitchFamily="34" charset="0"/>
              <a:cs typeface="Arial" panose="020B0604020202020204" pitchFamily="34" charset="0"/>
            </a:rPr>
            <a:t>¢1.283.364,10 millones</a:t>
          </a:r>
          <a:endParaRPr lang="es-CR" dirty="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B17A279D-4168-4A80-9B20-A83623458B4E}" type="parTrans" cxnId="{EF2FD0A0-68C4-4C45-82E3-68C6767366C2}">
      <dgm:prSet/>
      <dgm:spPr/>
      <dgm:t>
        <a:bodyPr/>
        <a:lstStyle/>
        <a:p>
          <a:endParaRPr lang="es-CR"/>
        </a:p>
      </dgm:t>
    </dgm:pt>
    <dgm:pt modelId="{4E2CD105-D111-454B-954F-E23BB8A293C8}" type="sibTrans" cxnId="{EF2FD0A0-68C4-4C45-82E3-68C6767366C2}">
      <dgm:prSet/>
      <dgm:spPr/>
      <dgm:t>
        <a:bodyPr/>
        <a:lstStyle/>
        <a:p>
          <a:endParaRPr lang="es-CR"/>
        </a:p>
      </dgm:t>
    </dgm:pt>
    <dgm:pt modelId="{CD97A0CD-8EF9-4D14-8B3B-21B327C23F48}">
      <dgm:prSet phldrT="[Texto]"/>
      <dgm:spPr/>
      <dgm:t>
        <a:bodyPr/>
        <a:lstStyle/>
        <a:p>
          <a:r>
            <a:rPr lang="es-ES" dirty="0">
              <a:latin typeface="Arial" panose="020B0604020202020204" pitchFamily="34" charset="0"/>
              <a:cs typeface="Arial" panose="020B0604020202020204" pitchFamily="34" charset="0"/>
            </a:rPr>
            <a:t>¢1.400.000 millones</a:t>
          </a:r>
          <a:endParaRPr lang="es-CR" dirty="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A97F42A8-BACF-4B04-AC88-9E74EAC39DF3}" type="parTrans" cxnId="{2B7BF8A4-6242-4148-9B3B-77AF8A694CB1}">
      <dgm:prSet/>
      <dgm:spPr/>
      <dgm:t>
        <a:bodyPr/>
        <a:lstStyle/>
        <a:p>
          <a:endParaRPr lang="es-CR"/>
        </a:p>
      </dgm:t>
    </dgm:pt>
    <dgm:pt modelId="{55AF3B67-8FE8-490D-A116-6FC6B41A3391}" type="sibTrans" cxnId="{2B7BF8A4-6242-4148-9B3B-77AF8A694CB1}">
      <dgm:prSet/>
      <dgm:spPr/>
      <dgm:t>
        <a:bodyPr/>
        <a:lstStyle/>
        <a:p>
          <a:endParaRPr lang="es-CR"/>
        </a:p>
      </dgm:t>
    </dgm:pt>
    <dgm:pt modelId="{8D6C4D50-6DFB-4074-BA33-A0A4E6975E25}" type="pres">
      <dgm:prSet presAssocID="{8C3768BE-602E-45BE-A6B2-1C6E57270F25}" presName="Name0" presStyleCnt="0">
        <dgm:presLayoutVars>
          <dgm:chMax val="4"/>
          <dgm:resizeHandles val="exact"/>
        </dgm:presLayoutVars>
      </dgm:prSet>
      <dgm:spPr/>
    </dgm:pt>
    <dgm:pt modelId="{CF5C8CCD-DA2F-482A-93B9-34655E28B141}" type="pres">
      <dgm:prSet presAssocID="{8C3768BE-602E-45BE-A6B2-1C6E57270F25}" presName="ellipse" presStyleLbl="trBgShp" presStyleIdx="0" presStyleCnt="1"/>
      <dgm:spPr/>
    </dgm:pt>
    <dgm:pt modelId="{AA8E231A-1971-4C12-B16E-1857220715B4}" type="pres">
      <dgm:prSet presAssocID="{8C3768BE-602E-45BE-A6B2-1C6E57270F25}" presName="arrow1" presStyleLbl="fgShp" presStyleIdx="0" presStyleCnt="1"/>
      <dgm:spPr>
        <a:solidFill>
          <a:schemeClr val="accent1">
            <a:lumMod val="50000"/>
          </a:schemeClr>
        </a:solidFill>
      </dgm:spPr>
    </dgm:pt>
    <dgm:pt modelId="{C416E13F-4DC7-4CE8-8BC3-B7C971B074BB}" type="pres">
      <dgm:prSet presAssocID="{8C3768BE-602E-45BE-A6B2-1C6E57270F25}" presName="rectangle" presStyleLbl="revTx" presStyleIdx="0" presStyleCnt="1">
        <dgm:presLayoutVars>
          <dgm:bulletEnabled val="1"/>
        </dgm:presLayoutVars>
      </dgm:prSet>
      <dgm:spPr/>
    </dgm:pt>
    <dgm:pt modelId="{B1AB7BBF-354E-4F80-90E2-FE50F0E9391F}" type="pres">
      <dgm:prSet presAssocID="{CD97A0CD-8EF9-4D14-8B3B-21B327C23F48}" presName="item1" presStyleLbl="node1" presStyleIdx="0" presStyleCnt="1" custScaleX="123872" custScaleY="106012" custLinFactNeighborX="14286" custLinFactNeighborY="3814">
        <dgm:presLayoutVars>
          <dgm:bulletEnabled val="1"/>
        </dgm:presLayoutVars>
      </dgm:prSet>
      <dgm:spPr/>
    </dgm:pt>
    <dgm:pt modelId="{33EB29CA-2B4B-42C2-AD4D-629A66CA199A}" type="pres">
      <dgm:prSet presAssocID="{8C3768BE-602E-45BE-A6B2-1C6E57270F25}" presName="funnel" presStyleLbl="trAlignAcc1" presStyleIdx="0" presStyleCnt="1"/>
      <dgm:spPr/>
    </dgm:pt>
  </dgm:ptLst>
  <dgm:cxnLst>
    <dgm:cxn modelId="{556D2D21-BAAA-47C1-B187-7CF3E7202D17}" type="presOf" srcId="{CD97A0CD-8EF9-4D14-8B3B-21B327C23F48}" destId="{C416E13F-4DC7-4CE8-8BC3-B7C971B074BB}" srcOrd="0" destOrd="0" presId="urn:microsoft.com/office/officeart/2005/8/layout/funnel1"/>
    <dgm:cxn modelId="{AC50C46E-0B0B-4743-A777-126FB85EE3A9}" type="presOf" srcId="{2602AFC7-AE3B-4F46-A686-D38AC5B9C8A2}" destId="{B1AB7BBF-354E-4F80-90E2-FE50F0E9391F}" srcOrd="0" destOrd="0" presId="urn:microsoft.com/office/officeart/2005/8/layout/funnel1"/>
    <dgm:cxn modelId="{EF2FD0A0-68C4-4C45-82E3-68C6767366C2}" srcId="{8C3768BE-602E-45BE-A6B2-1C6E57270F25}" destId="{2602AFC7-AE3B-4F46-A686-D38AC5B9C8A2}" srcOrd="0" destOrd="0" parTransId="{B17A279D-4168-4A80-9B20-A83623458B4E}" sibTransId="{4E2CD105-D111-454B-954F-E23BB8A293C8}"/>
    <dgm:cxn modelId="{2B7BF8A4-6242-4148-9B3B-77AF8A694CB1}" srcId="{8C3768BE-602E-45BE-A6B2-1C6E57270F25}" destId="{CD97A0CD-8EF9-4D14-8B3B-21B327C23F48}" srcOrd="1" destOrd="0" parTransId="{A97F42A8-BACF-4B04-AC88-9E74EAC39DF3}" sibTransId="{55AF3B67-8FE8-490D-A116-6FC6B41A3391}"/>
    <dgm:cxn modelId="{243644F3-3B21-4124-9308-F5DFA23C595E}" type="presOf" srcId="{8C3768BE-602E-45BE-A6B2-1C6E57270F25}" destId="{8D6C4D50-6DFB-4074-BA33-A0A4E6975E25}" srcOrd="0" destOrd="0" presId="urn:microsoft.com/office/officeart/2005/8/layout/funnel1"/>
    <dgm:cxn modelId="{2C65D7DE-BBB3-4CE8-95BB-71272BAFD487}" type="presParOf" srcId="{8D6C4D50-6DFB-4074-BA33-A0A4E6975E25}" destId="{CF5C8CCD-DA2F-482A-93B9-34655E28B141}" srcOrd="0" destOrd="0" presId="urn:microsoft.com/office/officeart/2005/8/layout/funnel1"/>
    <dgm:cxn modelId="{913FE72C-F13A-4413-9777-B4AB8E37B975}" type="presParOf" srcId="{8D6C4D50-6DFB-4074-BA33-A0A4E6975E25}" destId="{AA8E231A-1971-4C12-B16E-1857220715B4}" srcOrd="1" destOrd="0" presId="urn:microsoft.com/office/officeart/2005/8/layout/funnel1"/>
    <dgm:cxn modelId="{E662198D-6FBF-4B26-B86A-F68BAD1CADB4}" type="presParOf" srcId="{8D6C4D50-6DFB-4074-BA33-A0A4E6975E25}" destId="{C416E13F-4DC7-4CE8-8BC3-B7C971B074BB}" srcOrd="2" destOrd="0" presId="urn:microsoft.com/office/officeart/2005/8/layout/funnel1"/>
    <dgm:cxn modelId="{5D147D22-E510-444E-958E-D621D6158D12}" type="presParOf" srcId="{8D6C4D50-6DFB-4074-BA33-A0A4E6975E25}" destId="{B1AB7BBF-354E-4F80-90E2-FE50F0E9391F}" srcOrd="3" destOrd="0" presId="urn:microsoft.com/office/officeart/2005/8/layout/funnel1"/>
    <dgm:cxn modelId="{B5EB6A48-A88D-440C-9DC8-1AF38A7B4675}" type="presParOf" srcId="{8D6C4D50-6DFB-4074-BA33-A0A4E6975E25}" destId="{33EB29CA-2B4B-42C2-AD4D-629A66CA199A}" srcOrd="4" destOrd="0" presId="urn:microsoft.com/office/officeart/2005/8/layout/funnel1"/>
  </dgm:cxnLst>
  <dgm:bg/>
  <dgm:whole/>
  <dgm:extLst>
    <a:ext uri="http://schemas.microsoft.com/office/drawing/2008/diagram">
      <dsp:dataModelExt xmlns:dsp="http://schemas.microsoft.com/office/drawing/2008/diagram" relId="rId8" minVer="http://schemas.openxmlformats.org/drawingml/2006/diagram"/>
    </a:ext>
  </dgm:extLst>
</dgm:dataModel>
</file>

<file path=ppt/diagrams/data2.xml><?xml version="1.0" encoding="utf-8"?>
<dgm:dataModel xmlns:dgm="http://schemas.openxmlformats.org/drawingml/2006/diagram" xmlns:a="http://schemas.openxmlformats.org/drawingml/2006/main">
  <dgm:ptLst>
    <dgm:pt modelId="{380BCB94-DE5D-482B-BF67-8482E4623CEF}" type="doc">
      <dgm:prSet loTypeId="urn:microsoft.com/office/officeart/2005/8/layout/hList1" loCatId="list" qsTypeId="urn:microsoft.com/office/officeart/2005/8/quickstyle/simple2" qsCatId="simple" csTypeId="urn:microsoft.com/office/officeart/2005/8/colors/accent0_3" csCatId="mainScheme" phldr="1"/>
      <dgm:spPr/>
      <dgm:t>
        <a:bodyPr/>
        <a:lstStyle/>
        <a:p>
          <a:endParaRPr lang="es-ES"/>
        </a:p>
      </dgm:t>
    </dgm:pt>
    <dgm:pt modelId="{842C1045-BED2-45B1-80ED-A8CE089EA659}">
      <dgm:prSet phldrT="[Texto]" custT="1"/>
      <dgm:spPr>
        <a:solidFill>
          <a:schemeClr val="accent1">
            <a:lumMod val="50000"/>
          </a:schemeClr>
        </a:solidFill>
      </dgm:spPr>
      <dgm:t>
        <a:bodyPr/>
        <a:lstStyle/>
        <a:p>
          <a:r>
            <a:rPr lang="es-ES" sz="1800" dirty="0">
              <a:latin typeface="Arial" panose="020B0604020202020204" pitchFamily="34" charset="0"/>
              <a:cs typeface="Arial" panose="020B0604020202020204" pitchFamily="34" charset="0"/>
            </a:rPr>
            <a:t>Instrumento</a:t>
          </a:r>
        </a:p>
      </dgm:t>
    </dgm:pt>
    <dgm:pt modelId="{E4B8985F-5D1D-45C1-B68A-716B73BB8D2C}" type="parTrans" cxnId="{A4F430DE-46E6-4B77-9396-5EBBB1E38758}">
      <dgm:prSet/>
      <dgm:spPr/>
      <dgm:t>
        <a:bodyPr/>
        <a:lstStyle/>
        <a:p>
          <a:endParaRPr lang="es-ES" sz="2000"/>
        </a:p>
      </dgm:t>
    </dgm:pt>
    <dgm:pt modelId="{7091DB27-EFF2-4731-BCCA-C9108897379B}" type="sibTrans" cxnId="{A4F430DE-46E6-4B77-9396-5EBBB1E38758}">
      <dgm:prSet/>
      <dgm:spPr/>
      <dgm:t>
        <a:bodyPr/>
        <a:lstStyle/>
        <a:p>
          <a:endParaRPr lang="es-ES" sz="2000"/>
        </a:p>
      </dgm:t>
    </dgm:pt>
    <dgm:pt modelId="{69740E75-78E0-48F9-B492-162ED1662C70}">
      <dgm:prSet phldrT="[Texto]" custT="1"/>
      <dgm:spPr/>
      <dgm:t>
        <a:bodyPr/>
        <a:lstStyle/>
        <a:p>
          <a:r>
            <a:rPr lang="es-ES" sz="1600" dirty="0">
              <a:latin typeface="Arial" panose="020B0604020202020204" pitchFamily="34" charset="0"/>
              <a:cs typeface="Arial" panose="020B0604020202020204" pitchFamily="34" charset="0"/>
            </a:rPr>
            <a:t>TP</a:t>
          </a:r>
        </a:p>
      </dgm:t>
    </dgm:pt>
    <dgm:pt modelId="{BF17FC52-E3E3-4551-90FB-1203D98A5BAB}" type="parTrans" cxnId="{259B3EC8-BA9E-4238-90E5-7BB5F3C36BC6}">
      <dgm:prSet/>
      <dgm:spPr/>
      <dgm:t>
        <a:bodyPr/>
        <a:lstStyle/>
        <a:p>
          <a:endParaRPr lang="es-ES" sz="2000"/>
        </a:p>
      </dgm:t>
    </dgm:pt>
    <dgm:pt modelId="{3DD52588-6DDA-40B1-82DE-60F34AE288A1}" type="sibTrans" cxnId="{259B3EC8-BA9E-4238-90E5-7BB5F3C36BC6}">
      <dgm:prSet/>
      <dgm:spPr/>
      <dgm:t>
        <a:bodyPr/>
        <a:lstStyle/>
        <a:p>
          <a:endParaRPr lang="es-ES" sz="2000"/>
        </a:p>
      </dgm:t>
    </dgm:pt>
    <dgm:pt modelId="{714DBB36-4481-442A-82F1-1CF38A49FA78}">
      <dgm:prSet phldrT="[Texto]" custT="1"/>
      <dgm:spPr/>
      <dgm:t>
        <a:bodyPr/>
        <a:lstStyle/>
        <a:p>
          <a:r>
            <a:rPr lang="es-ES" sz="1600" dirty="0">
              <a:latin typeface="Arial" panose="020B0604020202020204" pitchFamily="34" charset="0"/>
              <a:cs typeface="Arial" panose="020B0604020202020204" pitchFamily="34" charset="0"/>
            </a:rPr>
            <a:t>TP$</a:t>
          </a:r>
        </a:p>
      </dgm:t>
    </dgm:pt>
    <dgm:pt modelId="{DF96EDF7-5D57-4690-B719-CD1B79834860}" type="parTrans" cxnId="{0D571CD4-3333-4001-81B4-28F63863A024}">
      <dgm:prSet/>
      <dgm:spPr/>
      <dgm:t>
        <a:bodyPr/>
        <a:lstStyle/>
        <a:p>
          <a:endParaRPr lang="es-ES" sz="2000"/>
        </a:p>
      </dgm:t>
    </dgm:pt>
    <dgm:pt modelId="{6359B4F7-E8E4-43D6-8EFC-289663F58094}" type="sibTrans" cxnId="{0D571CD4-3333-4001-81B4-28F63863A024}">
      <dgm:prSet/>
      <dgm:spPr/>
      <dgm:t>
        <a:bodyPr/>
        <a:lstStyle/>
        <a:p>
          <a:endParaRPr lang="es-ES" sz="2000"/>
        </a:p>
      </dgm:t>
    </dgm:pt>
    <dgm:pt modelId="{055F6381-28FB-4902-8526-C2D61574F1EE}">
      <dgm:prSet phldrT="[Texto]" custT="1"/>
      <dgm:spPr>
        <a:solidFill>
          <a:schemeClr val="accent1">
            <a:lumMod val="50000"/>
          </a:schemeClr>
        </a:solidFill>
      </dgm:spPr>
      <dgm:t>
        <a:bodyPr/>
        <a:lstStyle/>
        <a:p>
          <a:r>
            <a:rPr lang="es-ES" sz="1800" dirty="0">
              <a:latin typeface="Arial" panose="020B0604020202020204" pitchFamily="34" charset="0"/>
              <a:cs typeface="Arial" panose="020B0604020202020204" pitchFamily="34" charset="0"/>
            </a:rPr>
            <a:t>Estructura colocación</a:t>
          </a:r>
        </a:p>
      </dgm:t>
    </dgm:pt>
    <dgm:pt modelId="{08C8DBB4-254A-41C4-BCC4-5DB686BB301A}" type="parTrans" cxnId="{65BACB26-F06A-46EB-BFAE-19D93003D458}">
      <dgm:prSet/>
      <dgm:spPr/>
      <dgm:t>
        <a:bodyPr/>
        <a:lstStyle/>
        <a:p>
          <a:endParaRPr lang="es-ES" sz="2000"/>
        </a:p>
      </dgm:t>
    </dgm:pt>
    <dgm:pt modelId="{17CB56CF-C19B-461E-8B78-08F51B2F10DF}" type="sibTrans" cxnId="{65BACB26-F06A-46EB-BFAE-19D93003D458}">
      <dgm:prSet/>
      <dgm:spPr/>
      <dgm:t>
        <a:bodyPr/>
        <a:lstStyle/>
        <a:p>
          <a:endParaRPr lang="es-ES" sz="2000"/>
        </a:p>
      </dgm:t>
    </dgm:pt>
    <dgm:pt modelId="{41185317-B236-481D-B49C-0AAB51777BB0}">
      <dgm:prSet phldrT="[Texto]" custT="1"/>
      <dgm:spPr/>
      <dgm:t>
        <a:bodyPr/>
        <a:lstStyle/>
        <a:p>
          <a:r>
            <a:rPr lang="es-ES" sz="1600" dirty="0">
              <a:latin typeface="Arial" panose="020B0604020202020204" pitchFamily="34" charset="0"/>
              <a:cs typeface="Arial" panose="020B0604020202020204" pitchFamily="34" charset="0"/>
            </a:rPr>
            <a:t>60% (±5%)</a:t>
          </a:r>
        </a:p>
      </dgm:t>
    </dgm:pt>
    <dgm:pt modelId="{EF9607AB-3141-4830-9D7E-4A96F68F2F0D}" type="parTrans" cxnId="{84220D37-C8CE-40CC-8FB5-40D62B2E8120}">
      <dgm:prSet/>
      <dgm:spPr/>
      <dgm:t>
        <a:bodyPr/>
        <a:lstStyle/>
        <a:p>
          <a:endParaRPr lang="es-ES" sz="2000"/>
        </a:p>
      </dgm:t>
    </dgm:pt>
    <dgm:pt modelId="{7A1A32B8-3DCE-44D2-A113-E8482C4374ED}" type="sibTrans" cxnId="{84220D37-C8CE-40CC-8FB5-40D62B2E8120}">
      <dgm:prSet/>
      <dgm:spPr/>
      <dgm:t>
        <a:bodyPr/>
        <a:lstStyle/>
        <a:p>
          <a:endParaRPr lang="es-ES" sz="2000"/>
        </a:p>
      </dgm:t>
    </dgm:pt>
    <dgm:pt modelId="{B6906DAA-B625-44D4-8E6B-9AA3DE7BEB96}">
      <dgm:prSet phldrT="[Texto]" custT="1"/>
      <dgm:spPr/>
      <dgm:t>
        <a:bodyPr/>
        <a:lstStyle/>
        <a:p>
          <a:r>
            <a:rPr lang="es-ES" sz="1600" dirty="0">
              <a:latin typeface="Arial" panose="020B0604020202020204" pitchFamily="34" charset="0"/>
              <a:cs typeface="Arial" panose="020B0604020202020204" pitchFamily="34" charset="0"/>
            </a:rPr>
            <a:t>15% (±5%)</a:t>
          </a:r>
        </a:p>
      </dgm:t>
    </dgm:pt>
    <dgm:pt modelId="{2D239D85-0414-412D-8DCE-8B28744F22EB}" type="parTrans" cxnId="{1437EE5A-1164-4DE3-8523-047EFF32E58F}">
      <dgm:prSet/>
      <dgm:spPr/>
      <dgm:t>
        <a:bodyPr/>
        <a:lstStyle/>
        <a:p>
          <a:endParaRPr lang="es-ES" sz="2000"/>
        </a:p>
      </dgm:t>
    </dgm:pt>
    <dgm:pt modelId="{B5596191-DAFD-4284-B689-52A3DA16735A}" type="sibTrans" cxnId="{1437EE5A-1164-4DE3-8523-047EFF32E58F}">
      <dgm:prSet/>
      <dgm:spPr/>
      <dgm:t>
        <a:bodyPr/>
        <a:lstStyle/>
        <a:p>
          <a:endParaRPr lang="es-ES" sz="2000"/>
        </a:p>
      </dgm:t>
    </dgm:pt>
    <dgm:pt modelId="{663D9E9B-5537-4FAF-A5D0-9CCD1F78DC64}">
      <dgm:prSet phldrT="[Texto]" custT="1"/>
      <dgm:spPr/>
      <dgm:t>
        <a:bodyPr/>
        <a:lstStyle/>
        <a:p>
          <a:r>
            <a:rPr lang="es-ES" sz="1600" dirty="0">
              <a:latin typeface="Arial" panose="020B0604020202020204" pitchFamily="34" charset="0"/>
              <a:cs typeface="Arial" panose="020B0604020202020204" pitchFamily="34" charset="0"/>
            </a:rPr>
            <a:t>Variables</a:t>
          </a:r>
        </a:p>
      </dgm:t>
    </dgm:pt>
    <dgm:pt modelId="{17604CA9-CC91-4FB3-9D64-D9BB1AEAA532}" type="parTrans" cxnId="{8D82FB18-EFE0-475F-8BD0-C0BF3D348E8C}">
      <dgm:prSet/>
      <dgm:spPr/>
      <dgm:t>
        <a:bodyPr/>
        <a:lstStyle/>
        <a:p>
          <a:endParaRPr lang="es-ES" sz="2000"/>
        </a:p>
      </dgm:t>
    </dgm:pt>
    <dgm:pt modelId="{AFDC5323-67AC-4EEE-8D64-8DD72648DD59}" type="sibTrans" cxnId="{8D82FB18-EFE0-475F-8BD0-C0BF3D348E8C}">
      <dgm:prSet/>
      <dgm:spPr/>
      <dgm:t>
        <a:bodyPr/>
        <a:lstStyle/>
        <a:p>
          <a:endParaRPr lang="es-ES" sz="2000"/>
        </a:p>
      </dgm:t>
    </dgm:pt>
    <dgm:pt modelId="{515FEBDA-F1DB-4F6F-876F-AE088B67CB51}">
      <dgm:prSet phldrT="[Texto]" custT="1"/>
      <dgm:spPr/>
      <dgm:t>
        <a:bodyPr/>
        <a:lstStyle/>
        <a:p>
          <a:r>
            <a:rPr lang="es-ES" sz="1600" dirty="0">
              <a:latin typeface="Arial" panose="020B0604020202020204" pitchFamily="34" charset="0"/>
              <a:cs typeface="Arial" panose="020B0604020202020204" pitchFamily="34" charset="0"/>
            </a:rPr>
            <a:t>TP 0 ¢/$</a:t>
          </a:r>
        </a:p>
      </dgm:t>
    </dgm:pt>
    <dgm:pt modelId="{50412F5F-4EDF-4732-B4BE-0BA1D8DED775}" type="parTrans" cxnId="{B80284B3-3F63-433D-B3AB-9A9FDE3A85D9}">
      <dgm:prSet/>
      <dgm:spPr/>
      <dgm:t>
        <a:bodyPr/>
        <a:lstStyle/>
        <a:p>
          <a:endParaRPr lang="es-ES" sz="2000"/>
        </a:p>
      </dgm:t>
    </dgm:pt>
    <dgm:pt modelId="{37E54C7D-525B-4578-AA78-5E272810230E}" type="sibTrans" cxnId="{B80284B3-3F63-433D-B3AB-9A9FDE3A85D9}">
      <dgm:prSet/>
      <dgm:spPr/>
      <dgm:t>
        <a:bodyPr/>
        <a:lstStyle/>
        <a:p>
          <a:endParaRPr lang="es-ES" sz="2000"/>
        </a:p>
      </dgm:t>
    </dgm:pt>
    <dgm:pt modelId="{FB8FFB3D-E72A-4737-9E26-77156D66E29A}">
      <dgm:prSet phldrT="[Texto]" custT="1"/>
      <dgm:spPr/>
      <dgm:t>
        <a:bodyPr/>
        <a:lstStyle/>
        <a:p>
          <a:r>
            <a:rPr lang="es-ES" sz="1600" dirty="0">
              <a:latin typeface="Arial" panose="020B0604020202020204" pitchFamily="34" charset="0"/>
              <a:cs typeface="Arial" panose="020B0604020202020204" pitchFamily="34" charset="0"/>
            </a:rPr>
            <a:t>10% (±2%)</a:t>
          </a:r>
        </a:p>
      </dgm:t>
    </dgm:pt>
    <dgm:pt modelId="{D9A800A6-C58F-441B-B46A-D33D3C46505B}" type="parTrans" cxnId="{75C18146-E493-499A-97AA-D3A3E23D0F17}">
      <dgm:prSet/>
      <dgm:spPr/>
      <dgm:t>
        <a:bodyPr/>
        <a:lstStyle/>
        <a:p>
          <a:endParaRPr lang="es-ES" sz="2000"/>
        </a:p>
      </dgm:t>
    </dgm:pt>
    <dgm:pt modelId="{6451CE42-8B5E-44A0-A35D-12C40DF6005C}" type="sibTrans" cxnId="{75C18146-E493-499A-97AA-D3A3E23D0F17}">
      <dgm:prSet/>
      <dgm:spPr/>
      <dgm:t>
        <a:bodyPr/>
        <a:lstStyle/>
        <a:p>
          <a:endParaRPr lang="es-ES" sz="2000"/>
        </a:p>
      </dgm:t>
    </dgm:pt>
    <dgm:pt modelId="{15A34A90-87D2-4EB0-897F-B741356E8CFD}">
      <dgm:prSet phldrT="[Texto]" custT="1"/>
      <dgm:spPr/>
      <dgm:t>
        <a:bodyPr/>
        <a:lstStyle/>
        <a:p>
          <a:r>
            <a:rPr lang="es-ES" sz="1600" dirty="0">
              <a:latin typeface="Arial" panose="020B0604020202020204" pitchFamily="34" charset="0"/>
              <a:cs typeface="Arial" panose="020B0604020202020204" pitchFamily="34" charset="0"/>
            </a:rPr>
            <a:t>10% (±5%)</a:t>
          </a:r>
        </a:p>
      </dgm:t>
    </dgm:pt>
    <dgm:pt modelId="{64EF0161-61F4-4FB3-8EC1-B9CC58B8251D}" type="parTrans" cxnId="{D0E83FFC-DD0A-4DEE-93CA-169B315780DB}">
      <dgm:prSet/>
      <dgm:spPr/>
      <dgm:t>
        <a:bodyPr/>
        <a:lstStyle/>
        <a:p>
          <a:endParaRPr lang="es-ES" sz="2000"/>
        </a:p>
      </dgm:t>
    </dgm:pt>
    <dgm:pt modelId="{E6DCB4C3-5949-45F8-B20D-87A8862053A1}" type="sibTrans" cxnId="{D0E83FFC-DD0A-4DEE-93CA-169B315780DB}">
      <dgm:prSet/>
      <dgm:spPr/>
      <dgm:t>
        <a:bodyPr/>
        <a:lstStyle/>
        <a:p>
          <a:endParaRPr lang="es-ES" sz="2000"/>
        </a:p>
      </dgm:t>
    </dgm:pt>
    <dgm:pt modelId="{FDA584AC-03BC-4EDB-8BF5-0AFC6DAB7410}">
      <dgm:prSet phldrT="[Texto]" custT="1"/>
      <dgm:spPr>
        <a:solidFill>
          <a:schemeClr val="accent1">
            <a:lumMod val="50000"/>
          </a:schemeClr>
        </a:solidFill>
      </dgm:spPr>
      <dgm:t>
        <a:bodyPr/>
        <a:lstStyle/>
        <a:p>
          <a:r>
            <a:rPr lang="es-ES" sz="1800" dirty="0">
              <a:latin typeface="Arial" panose="020B0604020202020204" pitchFamily="34" charset="0"/>
              <a:cs typeface="Arial" panose="020B0604020202020204" pitchFamily="34" charset="0"/>
            </a:rPr>
            <a:t>Observado</a:t>
          </a:r>
        </a:p>
      </dgm:t>
    </dgm:pt>
    <dgm:pt modelId="{0FC5BA78-2CB2-41B1-92E5-1D5027229337}" type="parTrans" cxnId="{3B349E89-34CB-467C-8F5D-EC98D1895454}">
      <dgm:prSet/>
      <dgm:spPr/>
      <dgm:t>
        <a:bodyPr/>
        <a:lstStyle/>
        <a:p>
          <a:endParaRPr lang="es-ES"/>
        </a:p>
      </dgm:t>
    </dgm:pt>
    <dgm:pt modelId="{BC9BDC7A-FF52-404E-B859-813A5A5F112E}" type="sibTrans" cxnId="{3B349E89-34CB-467C-8F5D-EC98D1895454}">
      <dgm:prSet/>
      <dgm:spPr/>
      <dgm:t>
        <a:bodyPr/>
        <a:lstStyle/>
        <a:p>
          <a:endParaRPr lang="es-ES"/>
        </a:p>
      </dgm:t>
    </dgm:pt>
    <dgm:pt modelId="{74F008C0-A728-49B2-9A71-B7611F8ECC06}">
      <dgm:prSet phldrT="[Texto]" custT="1"/>
      <dgm:spPr/>
      <dgm:t>
        <a:bodyPr/>
        <a:lstStyle/>
        <a:p>
          <a:r>
            <a:rPr lang="es-ES" sz="1600" dirty="0">
              <a:latin typeface="Arial" panose="020B0604020202020204" pitchFamily="34" charset="0"/>
              <a:cs typeface="Arial" panose="020B0604020202020204" pitchFamily="34" charset="0"/>
            </a:rPr>
            <a:t>72,92%</a:t>
          </a:r>
        </a:p>
      </dgm:t>
    </dgm:pt>
    <dgm:pt modelId="{541CEFD8-7847-4474-A239-DFFCE6258287}" type="parTrans" cxnId="{ECD3534A-DF99-4611-934B-D637D88D04F4}">
      <dgm:prSet/>
      <dgm:spPr/>
      <dgm:t>
        <a:bodyPr/>
        <a:lstStyle/>
        <a:p>
          <a:endParaRPr lang="es-ES"/>
        </a:p>
      </dgm:t>
    </dgm:pt>
    <dgm:pt modelId="{56F694CD-81D4-4281-86A9-7A2DC1EDDEB4}" type="sibTrans" cxnId="{ECD3534A-DF99-4611-934B-D637D88D04F4}">
      <dgm:prSet/>
      <dgm:spPr/>
      <dgm:t>
        <a:bodyPr/>
        <a:lstStyle/>
        <a:p>
          <a:endParaRPr lang="es-ES"/>
        </a:p>
      </dgm:t>
    </dgm:pt>
    <dgm:pt modelId="{1AC4CFF6-6516-4DAC-920F-1FCB2CB4D5EC}">
      <dgm:prSet phldrT="[Texto]" custT="1"/>
      <dgm:spPr/>
      <dgm:t>
        <a:bodyPr/>
        <a:lstStyle/>
        <a:p>
          <a:r>
            <a:rPr lang="es-ES" sz="1600" dirty="0">
              <a:latin typeface="Arial" panose="020B0604020202020204" pitchFamily="34" charset="0"/>
              <a:cs typeface="Arial" panose="020B0604020202020204" pitchFamily="34" charset="0"/>
            </a:rPr>
            <a:t>5,16%</a:t>
          </a:r>
        </a:p>
      </dgm:t>
    </dgm:pt>
    <dgm:pt modelId="{F6F46327-E202-4C25-A4AF-35A9D183C4FC}" type="parTrans" cxnId="{EECF48ED-6E1D-4CB5-94B0-B367815849A6}">
      <dgm:prSet/>
      <dgm:spPr/>
      <dgm:t>
        <a:bodyPr/>
        <a:lstStyle/>
        <a:p>
          <a:endParaRPr lang="es-ES"/>
        </a:p>
      </dgm:t>
    </dgm:pt>
    <dgm:pt modelId="{D5BF46AC-2EBE-4F6D-BA29-DA04EDF87500}" type="sibTrans" cxnId="{EECF48ED-6E1D-4CB5-94B0-B367815849A6}">
      <dgm:prSet/>
      <dgm:spPr/>
      <dgm:t>
        <a:bodyPr/>
        <a:lstStyle/>
        <a:p>
          <a:endParaRPr lang="es-ES"/>
        </a:p>
      </dgm:t>
    </dgm:pt>
    <dgm:pt modelId="{25FEDBBB-4720-4102-B6AC-E8BA06829AFC}">
      <dgm:prSet phldrT="[Texto]" custT="1"/>
      <dgm:spPr/>
      <dgm:t>
        <a:bodyPr/>
        <a:lstStyle/>
        <a:p>
          <a:r>
            <a:rPr lang="es-ES" sz="1600" dirty="0">
              <a:latin typeface="Arial" panose="020B0604020202020204" pitchFamily="34" charset="0"/>
              <a:cs typeface="Arial" panose="020B0604020202020204" pitchFamily="34" charset="0"/>
            </a:rPr>
            <a:t>9,48%</a:t>
          </a:r>
        </a:p>
      </dgm:t>
    </dgm:pt>
    <dgm:pt modelId="{9F069BFE-B702-48A2-8F4A-9D298E12010C}" type="parTrans" cxnId="{0A8634B5-0105-4A8C-B5D9-E66810453734}">
      <dgm:prSet/>
      <dgm:spPr/>
      <dgm:t>
        <a:bodyPr/>
        <a:lstStyle/>
        <a:p>
          <a:endParaRPr lang="es-ES"/>
        </a:p>
      </dgm:t>
    </dgm:pt>
    <dgm:pt modelId="{6488911D-BE55-4D39-90CC-D0EB4FC5C547}" type="sibTrans" cxnId="{0A8634B5-0105-4A8C-B5D9-E66810453734}">
      <dgm:prSet/>
      <dgm:spPr/>
      <dgm:t>
        <a:bodyPr/>
        <a:lstStyle/>
        <a:p>
          <a:endParaRPr lang="es-ES"/>
        </a:p>
      </dgm:t>
    </dgm:pt>
    <dgm:pt modelId="{BC4B0DC3-A38E-4A26-814A-01C47DFB67D2}">
      <dgm:prSet phldrT="[Texto]" custT="1"/>
      <dgm:spPr/>
      <dgm:t>
        <a:bodyPr/>
        <a:lstStyle/>
        <a:p>
          <a:r>
            <a:rPr lang="es-ES" sz="1600" dirty="0">
              <a:latin typeface="Arial" panose="020B0604020202020204" pitchFamily="34" charset="0"/>
              <a:cs typeface="Arial" panose="020B0604020202020204" pitchFamily="34" charset="0"/>
            </a:rPr>
            <a:t>¢:2,63%</a:t>
          </a:r>
        </a:p>
      </dgm:t>
    </dgm:pt>
    <dgm:pt modelId="{DCD6656E-EB55-4C23-94C6-AEF7ACAA82C5}" type="parTrans" cxnId="{7885BEC2-12A5-476B-991E-EC9A718BFB5A}">
      <dgm:prSet/>
      <dgm:spPr/>
      <dgm:t>
        <a:bodyPr/>
        <a:lstStyle/>
        <a:p>
          <a:endParaRPr lang="es-ES"/>
        </a:p>
      </dgm:t>
    </dgm:pt>
    <dgm:pt modelId="{3CB49B40-9E5F-4D0C-AD57-5640B9568B94}" type="sibTrans" cxnId="{7885BEC2-12A5-476B-991E-EC9A718BFB5A}">
      <dgm:prSet/>
      <dgm:spPr/>
      <dgm:t>
        <a:bodyPr/>
        <a:lstStyle/>
        <a:p>
          <a:endParaRPr lang="es-ES"/>
        </a:p>
      </dgm:t>
    </dgm:pt>
    <dgm:pt modelId="{2D04420E-ED76-4632-9550-8CD70F3F6A9F}">
      <dgm:prSet phldrT="[Texto]" custT="1"/>
      <dgm:spPr/>
      <dgm:t>
        <a:bodyPr/>
        <a:lstStyle/>
        <a:p>
          <a:r>
            <a:rPr lang="es-ES" sz="1600" dirty="0">
              <a:latin typeface="Arial" panose="020B0604020202020204" pitchFamily="34" charset="0"/>
              <a:cs typeface="Arial" panose="020B0604020202020204" pitchFamily="34" charset="0"/>
            </a:rPr>
            <a:t>Indexados </a:t>
          </a:r>
        </a:p>
      </dgm:t>
    </dgm:pt>
    <dgm:pt modelId="{853CE335-E73D-4288-A27D-9216B31B89F8}" type="parTrans" cxnId="{FBBCD8CA-20A7-4179-A2ED-66959A8EDBA2}">
      <dgm:prSet/>
      <dgm:spPr/>
      <dgm:t>
        <a:bodyPr/>
        <a:lstStyle/>
        <a:p>
          <a:endParaRPr lang="es-ES"/>
        </a:p>
      </dgm:t>
    </dgm:pt>
    <dgm:pt modelId="{2383027B-7DF1-4719-BA70-48A2C68B013F}" type="sibTrans" cxnId="{FBBCD8CA-20A7-4179-A2ED-66959A8EDBA2}">
      <dgm:prSet/>
      <dgm:spPr/>
      <dgm:t>
        <a:bodyPr/>
        <a:lstStyle/>
        <a:p>
          <a:endParaRPr lang="es-ES"/>
        </a:p>
      </dgm:t>
    </dgm:pt>
    <dgm:pt modelId="{60B9C0F4-A727-4A0E-904E-EE5117055DBF}">
      <dgm:prSet phldrT="[Texto]" custT="1"/>
      <dgm:spPr/>
      <dgm:t>
        <a:bodyPr/>
        <a:lstStyle/>
        <a:p>
          <a:r>
            <a:rPr lang="es-ES" sz="1600" dirty="0">
              <a:latin typeface="Arial" panose="020B0604020202020204" pitchFamily="34" charset="0"/>
              <a:cs typeface="Arial" panose="020B0604020202020204" pitchFamily="34" charset="0"/>
            </a:rPr>
            <a:t>5% (±5%)</a:t>
          </a:r>
        </a:p>
      </dgm:t>
    </dgm:pt>
    <dgm:pt modelId="{138B6FBD-5FD9-42DB-AE49-5383AB98ACF5}" type="parTrans" cxnId="{1BD5EED1-9729-4EDA-B484-7E170BB0FC9E}">
      <dgm:prSet/>
      <dgm:spPr/>
      <dgm:t>
        <a:bodyPr/>
        <a:lstStyle/>
        <a:p>
          <a:endParaRPr lang="es-ES"/>
        </a:p>
      </dgm:t>
    </dgm:pt>
    <dgm:pt modelId="{98CB6E3D-80A9-4CB3-AAD0-5BCEE9FB0E5C}" type="sibTrans" cxnId="{1BD5EED1-9729-4EDA-B484-7E170BB0FC9E}">
      <dgm:prSet/>
      <dgm:spPr/>
      <dgm:t>
        <a:bodyPr/>
        <a:lstStyle/>
        <a:p>
          <a:endParaRPr lang="es-ES"/>
        </a:p>
      </dgm:t>
    </dgm:pt>
    <dgm:pt modelId="{47899841-A084-4876-9C39-0823B84F7B63}">
      <dgm:prSet phldrT="[Texto]" custT="1"/>
      <dgm:spPr/>
      <dgm:t>
        <a:bodyPr/>
        <a:lstStyle/>
        <a:p>
          <a:r>
            <a:rPr lang="es-ES" sz="1600" dirty="0">
              <a:latin typeface="Arial" panose="020B0604020202020204" pitchFamily="34" charset="0"/>
              <a:cs typeface="Arial" panose="020B0604020202020204" pitchFamily="34" charset="0"/>
            </a:rPr>
            <a:t>7,46%</a:t>
          </a:r>
        </a:p>
      </dgm:t>
    </dgm:pt>
    <dgm:pt modelId="{71D7FEFF-41DF-4F88-8A62-E089A4EC094F}" type="parTrans" cxnId="{F4B5D11F-8D23-4022-8774-E5621AC0DF29}">
      <dgm:prSet/>
      <dgm:spPr/>
      <dgm:t>
        <a:bodyPr/>
        <a:lstStyle/>
        <a:p>
          <a:endParaRPr lang="es-ES"/>
        </a:p>
      </dgm:t>
    </dgm:pt>
    <dgm:pt modelId="{105E55C9-5A54-4316-8EA8-FFE88E91DFAB}" type="sibTrans" cxnId="{F4B5D11F-8D23-4022-8774-E5621AC0DF29}">
      <dgm:prSet/>
      <dgm:spPr/>
      <dgm:t>
        <a:bodyPr/>
        <a:lstStyle/>
        <a:p>
          <a:endParaRPr lang="es-ES"/>
        </a:p>
      </dgm:t>
    </dgm:pt>
    <dgm:pt modelId="{1B4AD24B-3A9B-48F1-BA8F-0684991D673B}">
      <dgm:prSet phldrT="[Texto]" custT="1"/>
      <dgm:spPr/>
      <dgm:t>
        <a:bodyPr/>
        <a:lstStyle/>
        <a:p>
          <a:r>
            <a:rPr lang="es-ES" sz="1600" dirty="0">
              <a:latin typeface="Arial" panose="020B0604020202020204" pitchFamily="34" charset="0"/>
              <a:cs typeface="Arial" panose="020B0604020202020204" pitchFamily="34" charset="0"/>
            </a:rPr>
            <a:t>$:2,35%</a:t>
          </a:r>
        </a:p>
      </dgm:t>
    </dgm:pt>
    <dgm:pt modelId="{5F572328-2620-4882-943F-886DECC46F3E}" type="parTrans" cxnId="{74721E1C-BD18-43AA-81E2-34932B01A8F7}">
      <dgm:prSet/>
      <dgm:spPr/>
      <dgm:t>
        <a:bodyPr/>
        <a:lstStyle/>
        <a:p>
          <a:endParaRPr lang="es-CR"/>
        </a:p>
      </dgm:t>
    </dgm:pt>
    <dgm:pt modelId="{5C62D6AA-FF38-4CC3-87B1-8691BD0EFF0D}" type="sibTrans" cxnId="{74721E1C-BD18-43AA-81E2-34932B01A8F7}">
      <dgm:prSet/>
      <dgm:spPr/>
      <dgm:t>
        <a:bodyPr/>
        <a:lstStyle/>
        <a:p>
          <a:endParaRPr lang="es-CR"/>
        </a:p>
      </dgm:t>
    </dgm:pt>
    <dgm:pt modelId="{B58F5614-231B-48BD-BE83-0A71578E0A29}">
      <dgm:prSet phldrT="[Texto]" custT="1"/>
      <dgm:spPr/>
      <dgm:t>
        <a:bodyPr/>
        <a:lstStyle/>
        <a:p>
          <a:endParaRPr lang="es-ES" sz="1600" dirty="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8FB33516-1764-40B2-8027-779C59202E61}" type="parTrans" cxnId="{A4A4D04C-F542-47F3-B17C-0B0059F12A7C}">
      <dgm:prSet/>
      <dgm:spPr/>
      <dgm:t>
        <a:bodyPr/>
        <a:lstStyle/>
        <a:p>
          <a:endParaRPr lang="es-CR"/>
        </a:p>
      </dgm:t>
    </dgm:pt>
    <dgm:pt modelId="{722865DD-922B-4375-A4CE-3C6B7F98E8E1}" type="sibTrans" cxnId="{A4A4D04C-F542-47F3-B17C-0B0059F12A7C}">
      <dgm:prSet/>
      <dgm:spPr/>
      <dgm:t>
        <a:bodyPr/>
        <a:lstStyle/>
        <a:p>
          <a:endParaRPr lang="es-CR"/>
        </a:p>
      </dgm:t>
    </dgm:pt>
    <dgm:pt modelId="{51AC18CB-8E89-4255-9788-B581EA7C8B07}">
      <dgm:prSet phldrT="[Texto]" custT="1"/>
      <dgm:spPr/>
      <dgm:t>
        <a:bodyPr/>
        <a:lstStyle/>
        <a:p>
          <a:endParaRPr lang="es-ES" sz="1600" dirty="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82B399B7-76E8-47B0-AFFC-316868AB60A6}" type="parTrans" cxnId="{1F00A8C0-7E21-42F3-ADA9-870B2909867F}">
      <dgm:prSet/>
      <dgm:spPr/>
      <dgm:t>
        <a:bodyPr/>
        <a:lstStyle/>
        <a:p>
          <a:endParaRPr lang="es-CR"/>
        </a:p>
      </dgm:t>
    </dgm:pt>
    <dgm:pt modelId="{71E04060-A028-4782-936F-E1344D841718}" type="sibTrans" cxnId="{1F00A8C0-7E21-42F3-ADA9-870B2909867F}">
      <dgm:prSet/>
      <dgm:spPr/>
      <dgm:t>
        <a:bodyPr/>
        <a:lstStyle/>
        <a:p>
          <a:endParaRPr lang="es-CR"/>
        </a:p>
      </dgm:t>
    </dgm:pt>
    <dgm:pt modelId="{3C106640-6B68-4236-B339-C706FA5F9511}" type="pres">
      <dgm:prSet presAssocID="{380BCB94-DE5D-482B-BF67-8482E4623CEF}" presName="Name0" presStyleCnt="0">
        <dgm:presLayoutVars>
          <dgm:dir/>
          <dgm:animLvl val="lvl"/>
          <dgm:resizeHandles val="exact"/>
        </dgm:presLayoutVars>
      </dgm:prSet>
      <dgm:spPr/>
    </dgm:pt>
    <dgm:pt modelId="{83836312-04D5-45B5-8EE6-B1CCF1B45733}" type="pres">
      <dgm:prSet presAssocID="{842C1045-BED2-45B1-80ED-A8CE089EA659}" presName="composite" presStyleCnt="0"/>
      <dgm:spPr/>
    </dgm:pt>
    <dgm:pt modelId="{A6792E3E-A5DE-4CCC-9323-284E0CA19173}" type="pres">
      <dgm:prSet presAssocID="{842C1045-BED2-45B1-80ED-A8CE089EA659}" presName="parTx" presStyleLbl="alignNode1" presStyleIdx="0" presStyleCnt="3" custScaleX="91246" custLinFactNeighborX="-15547" custLinFactNeighborY="-277">
        <dgm:presLayoutVars>
          <dgm:chMax val="0"/>
          <dgm:chPref val="0"/>
          <dgm:bulletEnabled val="1"/>
        </dgm:presLayoutVars>
      </dgm:prSet>
      <dgm:spPr/>
    </dgm:pt>
    <dgm:pt modelId="{689A0B4F-4208-4E03-91F3-86D9B5A4A6ED}" type="pres">
      <dgm:prSet presAssocID="{842C1045-BED2-45B1-80ED-A8CE089EA659}" presName="desTx" presStyleLbl="alignAccFollowNode1" presStyleIdx="0" presStyleCnt="3" custScaleX="91246" custLinFactNeighborX="-16264" custLinFactNeighborY="-346">
        <dgm:presLayoutVars>
          <dgm:bulletEnabled val="1"/>
        </dgm:presLayoutVars>
      </dgm:prSet>
      <dgm:spPr/>
    </dgm:pt>
    <dgm:pt modelId="{D76B4A6E-0244-4E98-AC82-618582F15C5E}" type="pres">
      <dgm:prSet presAssocID="{7091DB27-EFF2-4731-BCCA-C9108897379B}" presName="space" presStyleCnt="0"/>
      <dgm:spPr/>
    </dgm:pt>
    <dgm:pt modelId="{C1EECE79-B202-46E5-851C-BD3E32262E0E}" type="pres">
      <dgm:prSet presAssocID="{055F6381-28FB-4902-8526-C2D61574F1EE}" presName="composite" presStyleCnt="0"/>
      <dgm:spPr/>
    </dgm:pt>
    <dgm:pt modelId="{966C3224-AF65-4912-9EEC-3339F38593C9}" type="pres">
      <dgm:prSet presAssocID="{055F6381-28FB-4902-8526-C2D61574F1EE}" presName="parTx" presStyleLbl="alignNode1" presStyleIdx="1" presStyleCnt="3" custScaleX="103230" custLinFactNeighborX="-12759" custLinFactNeighborY="-480">
        <dgm:presLayoutVars>
          <dgm:chMax val="0"/>
          <dgm:chPref val="0"/>
          <dgm:bulletEnabled val="1"/>
        </dgm:presLayoutVars>
      </dgm:prSet>
      <dgm:spPr/>
    </dgm:pt>
    <dgm:pt modelId="{7C154AC0-7CE1-414A-B075-BC072EA700EE}" type="pres">
      <dgm:prSet presAssocID="{055F6381-28FB-4902-8526-C2D61574F1EE}" presName="desTx" presStyleLbl="alignAccFollowNode1" presStyleIdx="1" presStyleCnt="3" custScaleX="103257" custScaleY="100690" custLinFactNeighborX="-12592" custLinFactNeighborY="472">
        <dgm:presLayoutVars>
          <dgm:bulletEnabled val="1"/>
        </dgm:presLayoutVars>
      </dgm:prSet>
      <dgm:spPr/>
    </dgm:pt>
    <dgm:pt modelId="{AF9BCF36-DFCC-406F-8D65-927239D2B1FB}" type="pres">
      <dgm:prSet presAssocID="{17CB56CF-C19B-461E-8B78-08F51B2F10DF}" presName="space" presStyleCnt="0"/>
      <dgm:spPr/>
    </dgm:pt>
    <dgm:pt modelId="{1AFA4A91-0411-4DB5-A42A-392EC3701616}" type="pres">
      <dgm:prSet presAssocID="{FDA584AC-03BC-4EDB-8BF5-0AFC6DAB7410}" presName="composite" presStyleCnt="0"/>
      <dgm:spPr/>
    </dgm:pt>
    <dgm:pt modelId="{EFBCF6B0-8708-47B1-A3A9-8FA34EBF0E9B}" type="pres">
      <dgm:prSet presAssocID="{FDA584AC-03BC-4EDB-8BF5-0AFC6DAB7410}" presName="parTx" presStyleLbl="alignNode1" presStyleIdx="2" presStyleCnt="3" custScaleX="71901" custLinFactNeighborX="-27890" custLinFactNeighborY="-1678">
        <dgm:presLayoutVars>
          <dgm:chMax val="0"/>
          <dgm:chPref val="0"/>
          <dgm:bulletEnabled val="1"/>
        </dgm:presLayoutVars>
      </dgm:prSet>
      <dgm:spPr/>
    </dgm:pt>
    <dgm:pt modelId="{529CD329-CE39-4D9D-949E-4453894A1598}" type="pres">
      <dgm:prSet presAssocID="{FDA584AC-03BC-4EDB-8BF5-0AFC6DAB7410}" presName="desTx" presStyleLbl="alignAccFollowNode1" presStyleIdx="2" presStyleCnt="3" custScaleX="68534" custLinFactNeighborX="-26687" custLinFactNeighborY="478">
        <dgm:presLayoutVars>
          <dgm:bulletEnabled val="1"/>
        </dgm:presLayoutVars>
      </dgm:prSet>
      <dgm:spPr/>
    </dgm:pt>
  </dgm:ptLst>
  <dgm:cxnLst>
    <dgm:cxn modelId="{B1F7890C-30B9-4230-A791-AEF9906951C5}" type="presOf" srcId="{2D04420E-ED76-4632-9550-8CD70F3F6A9F}" destId="{689A0B4F-4208-4E03-91F3-86D9B5A4A6ED}" srcOrd="0" destOrd="5" presId="urn:microsoft.com/office/officeart/2005/8/layout/hList1"/>
    <dgm:cxn modelId="{63E59B11-435D-4A71-B4E8-C3F0B3B085A5}" type="presOf" srcId="{380BCB94-DE5D-482B-BF67-8482E4623CEF}" destId="{3C106640-6B68-4236-B339-C706FA5F9511}" srcOrd="0" destOrd="0" presId="urn:microsoft.com/office/officeart/2005/8/layout/hList1"/>
    <dgm:cxn modelId="{8D82FB18-EFE0-475F-8BD0-C0BF3D348E8C}" srcId="{842C1045-BED2-45B1-80ED-A8CE089EA659}" destId="{663D9E9B-5537-4FAF-A5D0-9CCD1F78DC64}" srcOrd="2" destOrd="0" parTransId="{17604CA9-CC91-4FB3-9D64-D9BB1AEAA532}" sibTransId="{AFDC5323-67AC-4EEE-8D64-8DD72648DD59}"/>
    <dgm:cxn modelId="{74721E1C-BD18-43AA-81E2-34932B01A8F7}" srcId="{FDA584AC-03BC-4EDB-8BF5-0AFC6DAB7410}" destId="{1B4AD24B-3A9B-48F1-BA8F-0684991D673B}" srcOrd="4" destOrd="0" parTransId="{5F572328-2620-4882-943F-886DECC46F3E}" sibTransId="{5C62D6AA-FF38-4CC3-87B1-8691BD0EFF0D}"/>
    <dgm:cxn modelId="{F4B5D11F-8D23-4022-8774-E5621AC0DF29}" srcId="{FDA584AC-03BC-4EDB-8BF5-0AFC6DAB7410}" destId="{47899841-A084-4876-9C39-0823B84F7B63}" srcOrd="5" destOrd="0" parTransId="{71D7FEFF-41DF-4F88-8A62-E089A4EC094F}" sibTransId="{105E55C9-5A54-4316-8EA8-FFE88E91DFAB}"/>
    <dgm:cxn modelId="{58074223-3FCA-432B-9ABD-F53890111BF2}" type="presOf" srcId="{714DBB36-4481-442A-82F1-1CF38A49FA78}" destId="{689A0B4F-4208-4E03-91F3-86D9B5A4A6ED}" srcOrd="0" destOrd="1" presId="urn:microsoft.com/office/officeart/2005/8/layout/hList1"/>
    <dgm:cxn modelId="{65BACB26-F06A-46EB-BFAE-19D93003D458}" srcId="{380BCB94-DE5D-482B-BF67-8482E4623CEF}" destId="{055F6381-28FB-4902-8526-C2D61574F1EE}" srcOrd="1" destOrd="0" parTransId="{08C8DBB4-254A-41C4-BCC4-5DB686BB301A}" sibTransId="{17CB56CF-C19B-461E-8B78-08F51B2F10DF}"/>
    <dgm:cxn modelId="{CBBEB627-DEBC-4815-938F-A6F2ABDCD500}" type="presOf" srcId="{BC4B0DC3-A38E-4A26-814A-01C47DFB67D2}" destId="{529CD329-CE39-4D9D-949E-4453894A1598}" srcOrd="0" destOrd="3" presId="urn:microsoft.com/office/officeart/2005/8/layout/hList1"/>
    <dgm:cxn modelId="{10379E2E-6D18-45D5-AC05-5C96BC5A92F6}" type="presOf" srcId="{842C1045-BED2-45B1-80ED-A8CE089EA659}" destId="{A6792E3E-A5DE-4CCC-9323-284E0CA19173}" srcOrd="0" destOrd="0" presId="urn:microsoft.com/office/officeart/2005/8/layout/hList1"/>
    <dgm:cxn modelId="{0A716634-7D6B-432A-828A-4E300B5893D2}" type="presOf" srcId="{60B9C0F4-A727-4A0E-904E-EE5117055DBF}" destId="{7C154AC0-7CE1-414A-B075-BC072EA700EE}" srcOrd="0" destOrd="5" presId="urn:microsoft.com/office/officeart/2005/8/layout/hList1"/>
    <dgm:cxn modelId="{84220D37-C8CE-40CC-8FB5-40D62B2E8120}" srcId="{055F6381-28FB-4902-8526-C2D61574F1EE}" destId="{41185317-B236-481D-B49C-0AAB51777BB0}" srcOrd="0" destOrd="0" parTransId="{EF9607AB-3141-4830-9D7E-4A96F68F2F0D}" sibTransId="{7A1A32B8-3DCE-44D2-A113-E8482C4374ED}"/>
    <dgm:cxn modelId="{D7E7E85C-6D2E-4A3F-8014-A2FDA57A0F1E}" type="presOf" srcId="{47899841-A084-4876-9C39-0823B84F7B63}" destId="{529CD329-CE39-4D9D-949E-4453894A1598}" srcOrd="0" destOrd="5" presId="urn:microsoft.com/office/officeart/2005/8/layout/hList1"/>
    <dgm:cxn modelId="{F0D4AB43-9626-47B9-96D2-496CCB70B38A}" type="presOf" srcId="{15A34A90-87D2-4EB0-897F-B741356E8CFD}" destId="{7C154AC0-7CE1-414A-B075-BC072EA700EE}" srcOrd="0" destOrd="3" presId="urn:microsoft.com/office/officeart/2005/8/layout/hList1"/>
    <dgm:cxn modelId="{75C18146-E493-499A-97AA-D3A3E23D0F17}" srcId="{055F6381-28FB-4902-8526-C2D61574F1EE}" destId="{FB8FFB3D-E72A-4737-9E26-77156D66E29A}" srcOrd="2" destOrd="0" parTransId="{D9A800A6-C58F-441B-B46A-D33D3C46505B}" sibTransId="{6451CE42-8B5E-44A0-A35D-12C40DF6005C}"/>
    <dgm:cxn modelId="{504D7A69-7787-4E6E-A343-574872E4112F}" type="presOf" srcId="{25FEDBBB-4720-4102-B6AC-E8BA06829AFC}" destId="{529CD329-CE39-4D9D-949E-4453894A1598}" srcOrd="0" destOrd="2" presId="urn:microsoft.com/office/officeart/2005/8/layout/hList1"/>
    <dgm:cxn modelId="{ECD3534A-DF99-4611-934B-D637D88D04F4}" srcId="{FDA584AC-03BC-4EDB-8BF5-0AFC6DAB7410}" destId="{74F008C0-A728-49B2-9A71-B7611F8ECC06}" srcOrd="0" destOrd="0" parTransId="{541CEFD8-7847-4474-A239-DFFCE6258287}" sibTransId="{56F694CD-81D4-4281-86A9-7A2DC1EDDEB4}"/>
    <dgm:cxn modelId="{5549AC6C-26F1-4D00-BE56-57A31A3B00EA}" type="presOf" srcId="{663D9E9B-5537-4FAF-A5D0-9CCD1F78DC64}" destId="{689A0B4F-4208-4E03-91F3-86D9B5A4A6ED}" srcOrd="0" destOrd="2" presId="urn:microsoft.com/office/officeart/2005/8/layout/hList1"/>
    <dgm:cxn modelId="{A4A4D04C-F542-47F3-B17C-0B0059F12A7C}" srcId="{842C1045-BED2-45B1-80ED-A8CE089EA659}" destId="{B58F5614-231B-48BD-BE83-0A71578E0A29}" srcOrd="4" destOrd="0" parTransId="{8FB33516-1764-40B2-8027-779C59202E61}" sibTransId="{722865DD-922B-4375-A4CE-3C6B7F98E8E1}"/>
    <dgm:cxn modelId="{45990D53-0021-4972-B0FF-8BAB55FD09E7}" type="presOf" srcId="{FDA584AC-03BC-4EDB-8BF5-0AFC6DAB7410}" destId="{EFBCF6B0-8708-47B1-A3A9-8FA34EBF0E9B}" srcOrd="0" destOrd="0" presId="urn:microsoft.com/office/officeart/2005/8/layout/hList1"/>
    <dgm:cxn modelId="{1437EE5A-1164-4DE3-8523-047EFF32E58F}" srcId="{055F6381-28FB-4902-8526-C2D61574F1EE}" destId="{B6906DAA-B625-44D4-8E6B-9AA3DE7BEB96}" srcOrd="1" destOrd="0" parTransId="{2D239D85-0414-412D-8DCE-8B28744F22EB}" sibTransId="{B5596191-DAFD-4284-B689-52A3DA16735A}"/>
    <dgm:cxn modelId="{AD058E86-8A22-437A-AC76-56BA1FC91852}" type="presOf" srcId="{69740E75-78E0-48F9-B492-162ED1662C70}" destId="{689A0B4F-4208-4E03-91F3-86D9B5A4A6ED}" srcOrd="0" destOrd="0" presId="urn:microsoft.com/office/officeart/2005/8/layout/hList1"/>
    <dgm:cxn modelId="{E1EB2088-EDCA-4DDC-A172-AE278191B1F0}" type="presOf" srcId="{055F6381-28FB-4902-8526-C2D61574F1EE}" destId="{966C3224-AF65-4912-9EEC-3339F38593C9}" srcOrd="0" destOrd="0" presId="urn:microsoft.com/office/officeart/2005/8/layout/hList1"/>
    <dgm:cxn modelId="{3B349E89-34CB-467C-8F5D-EC98D1895454}" srcId="{380BCB94-DE5D-482B-BF67-8482E4623CEF}" destId="{FDA584AC-03BC-4EDB-8BF5-0AFC6DAB7410}" srcOrd="2" destOrd="0" parTransId="{0FC5BA78-2CB2-41B1-92E5-1D5027229337}" sibTransId="{BC9BDC7A-FF52-404E-B859-813A5A5F112E}"/>
    <dgm:cxn modelId="{17F7A18D-BE08-4DF4-B49A-4AC431616263}" type="presOf" srcId="{51AC18CB-8E89-4255-9788-B581EA7C8B07}" destId="{7C154AC0-7CE1-414A-B075-BC072EA700EE}" srcOrd="0" destOrd="4" presId="urn:microsoft.com/office/officeart/2005/8/layout/hList1"/>
    <dgm:cxn modelId="{7EA56795-AE83-4FC9-A657-8F6050967659}" type="presOf" srcId="{B6906DAA-B625-44D4-8E6B-9AA3DE7BEB96}" destId="{7C154AC0-7CE1-414A-B075-BC072EA700EE}" srcOrd="0" destOrd="1" presId="urn:microsoft.com/office/officeart/2005/8/layout/hList1"/>
    <dgm:cxn modelId="{B80284B3-3F63-433D-B3AB-9A9FDE3A85D9}" srcId="{842C1045-BED2-45B1-80ED-A8CE089EA659}" destId="{515FEBDA-F1DB-4F6F-876F-AE088B67CB51}" srcOrd="3" destOrd="0" parTransId="{50412F5F-4EDF-4732-B4BE-0BA1D8DED775}" sibTransId="{37E54C7D-525B-4578-AA78-5E272810230E}"/>
    <dgm:cxn modelId="{0A8634B5-0105-4A8C-B5D9-E66810453734}" srcId="{FDA584AC-03BC-4EDB-8BF5-0AFC6DAB7410}" destId="{25FEDBBB-4720-4102-B6AC-E8BA06829AFC}" srcOrd="2" destOrd="0" parTransId="{9F069BFE-B702-48A2-8F4A-9D298E12010C}" sibTransId="{6488911D-BE55-4D39-90CC-D0EB4FC5C547}"/>
    <dgm:cxn modelId="{1F00A8C0-7E21-42F3-ADA9-870B2909867F}" srcId="{055F6381-28FB-4902-8526-C2D61574F1EE}" destId="{51AC18CB-8E89-4255-9788-B581EA7C8B07}" srcOrd="4" destOrd="0" parTransId="{82B399B7-76E8-47B0-AFFC-316868AB60A6}" sibTransId="{71E04060-A028-4782-936F-E1344D841718}"/>
    <dgm:cxn modelId="{7885BEC2-12A5-476B-991E-EC9A718BFB5A}" srcId="{FDA584AC-03BC-4EDB-8BF5-0AFC6DAB7410}" destId="{BC4B0DC3-A38E-4A26-814A-01C47DFB67D2}" srcOrd="3" destOrd="0" parTransId="{DCD6656E-EB55-4C23-94C6-AEF7ACAA82C5}" sibTransId="{3CB49B40-9E5F-4D0C-AD57-5640B9568B94}"/>
    <dgm:cxn modelId="{73C01CC4-412C-47CC-BDD7-3D235C8BDB2C}" type="presOf" srcId="{515FEBDA-F1DB-4F6F-876F-AE088B67CB51}" destId="{689A0B4F-4208-4E03-91F3-86D9B5A4A6ED}" srcOrd="0" destOrd="3" presId="urn:microsoft.com/office/officeart/2005/8/layout/hList1"/>
    <dgm:cxn modelId="{259B3EC8-BA9E-4238-90E5-7BB5F3C36BC6}" srcId="{842C1045-BED2-45B1-80ED-A8CE089EA659}" destId="{69740E75-78E0-48F9-B492-162ED1662C70}" srcOrd="0" destOrd="0" parTransId="{BF17FC52-E3E3-4551-90FB-1203D98A5BAB}" sibTransId="{3DD52588-6DDA-40B1-82DE-60F34AE288A1}"/>
    <dgm:cxn modelId="{FBBCD8CA-20A7-4179-A2ED-66959A8EDBA2}" srcId="{842C1045-BED2-45B1-80ED-A8CE089EA659}" destId="{2D04420E-ED76-4632-9550-8CD70F3F6A9F}" srcOrd="5" destOrd="0" parTransId="{853CE335-E73D-4288-A27D-9216B31B89F8}" sibTransId="{2383027B-7DF1-4719-BA70-48A2C68B013F}"/>
    <dgm:cxn modelId="{1BD5EED1-9729-4EDA-B484-7E170BB0FC9E}" srcId="{055F6381-28FB-4902-8526-C2D61574F1EE}" destId="{60B9C0F4-A727-4A0E-904E-EE5117055DBF}" srcOrd="5" destOrd="0" parTransId="{138B6FBD-5FD9-42DB-AE49-5383AB98ACF5}" sibTransId="{98CB6E3D-80A9-4CB3-AAD0-5BCEE9FB0E5C}"/>
    <dgm:cxn modelId="{0D571CD4-3333-4001-81B4-28F63863A024}" srcId="{842C1045-BED2-45B1-80ED-A8CE089EA659}" destId="{714DBB36-4481-442A-82F1-1CF38A49FA78}" srcOrd="1" destOrd="0" parTransId="{DF96EDF7-5D57-4690-B719-CD1B79834860}" sibTransId="{6359B4F7-E8E4-43D6-8EFC-289663F58094}"/>
    <dgm:cxn modelId="{FA0AA5DD-B1BE-4D04-8333-730F05CFAC2A}" type="presOf" srcId="{1B4AD24B-3A9B-48F1-BA8F-0684991D673B}" destId="{529CD329-CE39-4D9D-949E-4453894A1598}" srcOrd="0" destOrd="4" presId="urn:microsoft.com/office/officeart/2005/8/layout/hList1"/>
    <dgm:cxn modelId="{A4F430DE-46E6-4B77-9396-5EBBB1E38758}" srcId="{380BCB94-DE5D-482B-BF67-8482E4623CEF}" destId="{842C1045-BED2-45B1-80ED-A8CE089EA659}" srcOrd="0" destOrd="0" parTransId="{E4B8985F-5D1D-45C1-B68A-716B73BB8D2C}" sibTransId="{7091DB27-EFF2-4731-BCCA-C9108897379B}"/>
    <dgm:cxn modelId="{3B5D5DDF-5006-4778-9C71-5A29C4051D02}" type="presOf" srcId="{1AC4CFF6-6516-4DAC-920F-1FCB2CB4D5EC}" destId="{529CD329-CE39-4D9D-949E-4453894A1598}" srcOrd="0" destOrd="1" presId="urn:microsoft.com/office/officeart/2005/8/layout/hList1"/>
    <dgm:cxn modelId="{EECF48ED-6E1D-4CB5-94B0-B367815849A6}" srcId="{FDA584AC-03BC-4EDB-8BF5-0AFC6DAB7410}" destId="{1AC4CFF6-6516-4DAC-920F-1FCB2CB4D5EC}" srcOrd="1" destOrd="0" parTransId="{F6F46327-E202-4C25-A4AF-35A9D183C4FC}" sibTransId="{D5BF46AC-2EBE-4F6D-BA29-DA04EDF87500}"/>
    <dgm:cxn modelId="{0CC1F4EF-7EA8-4D90-8493-3110CFDDC856}" type="presOf" srcId="{B58F5614-231B-48BD-BE83-0A71578E0A29}" destId="{689A0B4F-4208-4E03-91F3-86D9B5A4A6ED}" srcOrd="0" destOrd="4" presId="urn:microsoft.com/office/officeart/2005/8/layout/hList1"/>
    <dgm:cxn modelId="{9BC838F1-5909-4B11-AF34-BFE2B56F9D98}" type="presOf" srcId="{74F008C0-A728-49B2-9A71-B7611F8ECC06}" destId="{529CD329-CE39-4D9D-949E-4453894A1598}" srcOrd="0" destOrd="0" presId="urn:microsoft.com/office/officeart/2005/8/layout/hList1"/>
    <dgm:cxn modelId="{198219F7-9442-4D87-9D84-0A9E36F1C30D}" type="presOf" srcId="{41185317-B236-481D-B49C-0AAB51777BB0}" destId="{7C154AC0-7CE1-414A-B075-BC072EA700EE}" srcOrd="0" destOrd="0" presId="urn:microsoft.com/office/officeart/2005/8/layout/hList1"/>
    <dgm:cxn modelId="{FC1CB7FA-8D67-4221-B5A8-3FB19EE47341}" type="presOf" srcId="{FB8FFB3D-E72A-4737-9E26-77156D66E29A}" destId="{7C154AC0-7CE1-414A-B075-BC072EA700EE}" srcOrd="0" destOrd="2" presId="urn:microsoft.com/office/officeart/2005/8/layout/hList1"/>
    <dgm:cxn modelId="{D0E83FFC-DD0A-4DEE-93CA-169B315780DB}" srcId="{055F6381-28FB-4902-8526-C2D61574F1EE}" destId="{15A34A90-87D2-4EB0-897F-B741356E8CFD}" srcOrd="3" destOrd="0" parTransId="{64EF0161-61F4-4FB3-8EC1-B9CC58B8251D}" sibTransId="{E6DCB4C3-5949-45F8-B20D-87A8862053A1}"/>
    <dgm:cxn modelId="{8E2231E6-0E27-4616-8302-FEAE33EF50D6}" type="presParOf" srcId="{3C106640-6B68-4236-B339-C706FA5F9511}" destId="{83836312-04D5-45B5-8EE6-B1CCF1B45733}" srcOrd="0" destOrd="0" presId="urn:microsoft.com/office/officeart/2005/8/layout/hList1"/>
    <dgm:cxn modelId="{72927DC6-D764-4D11-A72B-586552ABE041}" type="presParOf" srcId="{83836312-04D5-45B5-8EE6-B1CCF1B45733}" destId="{A6792E3E-A5DE-4CCC-9323-284E0CA19173}" srcOrd="0" destOrd="0" presId="urn:microsoft.com/office/officeart/2005/8/layout/hList1"/>
    <dgm:cxn modelId="{45F61CCE-EB2F-4519-A1C9-8ADF1910EB48}" type="presParOf" srcId="{83836312-04D5-45B5-8EE6-B1CCF1B45733}" destId="{689A0B4F-4208-4E03-91F3-86D9B5A4A6ED}" srcOrd="1" destOrd="0" presId="urn:microsoft.com/office/officeart/2005/8/layout/hList1"/>
    <dgm:cxn modelId="{AD7B98EC-A365-4A07-9335-6DD90CC309A3}" type="presParOf" srcId="{3C106640-6B68-4236-B339-C706FA5F9511}" destId="{D76B4A6E-0244-4E98-AC82-618582F15C5E}" srcOrd="1" destOrd="0" presId="urn:microsoft.com/office/officeart/2005/8/layout/hList1"/>
    <dgm:cxn modelId="{F110B9D6-F1C2-483A-BF6E-BEC4B0BBBA6C}" type="presParOf" srcId="{3C106640-6B68-4236-B339-C706FA5F9511}" destId="{C1EECE79-B202-46E5-851C-BD3E32262E0E}" srcOrd="2" destOrd="0" presId="urn:microsoft.com/office/officeart/2005/8/layout/hList1"/>
    <dgm:cxn modelId="{4A7EDC2B-2891-4D64-A089-3CDC5C30F138}" type="presParOf" srcId="{C1EECE79-B202-46E5-851C-BD3E32262E0E}" destId="{966C3224-AF65-4912-9EEC-3339F38593C9}" srcOrd="0" destOrd="0" presId="urn:microsoft.com/office/officeart/2005/8/layout/hList1"/>
    <dgm:cxn modelId="{5CC1A404-7553-41FB-8713-3CB5388931B6}" type="presParOf" srcId="{C1EECE79-B202-46E5-851C-BD3E32262E0E}" destId="{7C154AC0-7CE1-414A-B075-BC072EA700EE}" srcOrd="1" destOrd="0" presId="urn:microsoft.com/office/officeart/2005/8/layout/hList1"/>
    <dgm:cxn modelId="{AFB09079-272A-4F83-B9A6-AD332C62E99C}" type="presParOf" srcId="{3C106640-6B68-4236-B339-C706FA5F9511}" destId="{AF9BCF36-DFCC-406F-8D65-927239D2B1FB}" srcOrd="3" destOrd="0" presId="urn:microsoft.com/office/officeart/2005/8/layout/hList1"/>
    <dgm:cxn modelId="{AFF33674-4A9D-49A0-83C7-73CCAB2029B8}" type="presParOf" srcId="{3C106640-6B68-4236-B339-C706FA5F9511}" destId="{1AFA4A91-0411-4DB5-A42A-392EC3701616}" srcOrd="4" destOrd="0" presId="urn:microsoft.com/office/officeart/2005/8/layout/hList1"/>
    <dgm:cxn modelId="{E38A20BA-F2FC-45F1-A1A8-5DC1F7471048}" type="presParOf" srcId="{1AFA4A91-0411-4DB5-A42A-392EC3701616}" destId="{EFBCF6B0-8708-47B1-A3A9-8FA34EBF0E9B}" srcOrd="0" destOrd="0" presId="urn:microsoft.com/office/officeart/2005/8/layout/hList1"/>
    <dgm:cxn modelId="{5B69F12B-C6FD-4AD7-A395-2F452B76C775}" type="presParOf" srcId="{1AFA4A91-0411-4DB5-A42A-392EC3701616}" destId="{529CD329-CE39-4D9D-949E-4453894A1598}" srcOrd="1" destOrd="0" presId="urn:microsoft.com/office/officeart/2005/8/layout/hList1"/>
  </dgm:cxnLst>
  <dgm:bg/>
  <dgm:whole/>
  <dgm:extLst>
    <a:ext uri="http://schemas.microsoft.com/office/drawing/2008/diagram">
      <dsp:dataModelExt xmlns:dsp="http://schemas.microsoft.com/office/drawing/2008/diagram" relId="rId13" minVer="http://schemas.openxmlformats.org/drawingml/2006/diagram"/>
    </a:ext>
  </dgm:extLst>
</dgm:dataModel>
</file>

<file path=ppt/diagrams/data3.xml><?xml version="1.0" encoding="utf-8"?>
<dgm:dataModel xmlns:dgm="http://schemas.openxmlformats.org/drawingml/2006/diagram" xmlns:a="http://schemas.openxmlformats.org/drawingml/2006/main">
  <dgm:ptLst>
    <dgm:pt modelId="{380BCB94-DE5D-482B-BF67-8482E4623CEF}" type="doc">
      <dgm:prSet loTypeId="urn:microsoft.com/office/officeart/2005/8/layout/hList1" loCatId="list" qsTypeId="urn:microsoft.com/office/officeart/2005/8/quickstyle/simple1" qsCatId="simple" csTypeId="urn:microsoft.com/office/officeart/2005/8/colors/accent0_3" csCatId="mainScheme" phldr="1"/>
      <dgm:spPr/>
      <dgm:t>
        <a:bodyPr/>
        <a:lstStyle/>
        <a:p>
          <a:endParaRPr lang="es-ES"/>
        </a:p>
      </dgm:t>
    </dgm:pt>
    <dgm:pt modelId="{842C1045-BED2-45B1-80ED-A8CE089EA659}">
      <dgm:prSet phldrT="[Texto]" custT="1"/>
      <dgm:spPr>
        <a:solidFill>
          <a:schemeClr val="accent1">
            <a:lumMod val="50000"/>
          </a:schemeClr>
        </a:solidFill>
      </dgm:spPr>
      <dgm:t>
        <a:bodyPr/>
        <a:lstStyle/>
        <a:p>
          <a:r>
            <a:rPr lang="es-ES" sz="1600" dirty="0">
              <a:latin typeface="Arial" panose="020B0604020202020204" pitchFamily="34" charset="0"/>
              <a:cs typeface="Arial" panose="020B0604020202020204" pitchFamily="34" charset="0"/>
            </a:rPr>
            <a:t>Plazo</a:t>
          </a:r>
        </a:p>
      </dgm:t>
    </dgm:pt>
    <dgm:pt modelId="{E4B8985F-5D1D-45C1-B68A-716B73BB8D2C}" type="parTrans" cxnId="{A4F430DE-46E6-4B77-9396-5EBBB1E38758}">
      <dgm:prSet/>
      <dgm:spPr/>
      <dgm:t>
        <a:bodyPr/>
        <a:lstStyle/>
        <a:p>
          <a:endParaRPr lang="es-ES" sz="2000"/>
        </a:p>
      </dgm:t>
    </dgm:pt>
    <dgm:pt modelId="{7091DB27-EFF2-4731-BCCA-C9108897379B}" type="sibTrans" cxnId="{A4F430DE-46E6-4B77-9396-5EBBB1E38758}">
      <dgm:prSet/>
      <dgm:spPr/>
      <dgm:t>
        <a:bodyPr/>
        <a:lstStyle/>
        <a:p>
          <a:endParaRPr lang="es-ES" sz="2000"/>
        </a:p>
      </dgm:t>
    </dgm:pt>
    <dgm:pt modelId="{69740E75-78E0-48F9-B492-162ED1662C70}">
      <dgm:prSet phldrT="[Texto]" custT="1"/>
      <dgm:spPr/>
      <dgm:t>
        <a:bodyPr/>
        <a:lstStyle/>
        <a:p>
          <a:r>
            <a:rPr lang="es-ES" sz="1600" dirty="0">
              <a:latin typeface="Arial" panose="020B0604020202020204" pitchFamily="34" charset="0"/>
              <a:cs typeface="Arial" panose="020B0604020202020204" pitchFamily="34" charset="0"/>
            </a:rPr>
            <a:t>Menos 1 año</a:t>
          </a:r>
        </a:p>
      </dgm:t>
    </dgm:pt>
    <dgm:pt modelId="{BF17FC52-E3E3-4551-90FB-1203D98A5BAB}" type="parTrans" cxnId="{259B3EC8-BA9E-4238-90E5-7BB5F3C36BC6}">
      <dgm:prSet/>
      <dgm:spPr/>
      <dgm:t>
        <a:bodyPr/>
        <a:lstStyle/>
        <a:p>
          <a:endParaRPr lang="es-ES" sz="2000"/>
        </a:p>
      </dgm:t>
    </dgm:pt>
    <dgm:pt modelId="{3DD52588-6DDA-40B1-82DE-60F34AE288A1}" type="sibTrans" cxnId="{259B3EC8-BA9E-4238-90E5-7BB5F3C36BC6}">
      <dgm:prSet/>
      <dgm:spPr/>
      <dgm:t>
        <a:bodyPr/>
        <a:lstStyle/>
        <a:p>
          <a:endParaRPr lang="es-ES" sz="2000"/>
        </a:p>
      </dgm:t>
    </dgm:pt>
    <dgm:pt modelId="{714DBB36-4481-442A-82F1-1CF38A49FA78}">
      <dgm:prSet phldrT="[Texto]" custT="1"/>
      <dgm:spPr/>
      <dgm:t>
        <a:bodyPr/>
        <a:lstStyle/>
        <a:p>
          <a:r>
            <a:rPr lang="es-ES" sz="1600" dirty="0">
              <a:latin typeface="Arial" panose="020B0604020202020204" pitchFamily="34" charset="0"/>
              <a:cs typeface="Arial" panose="020B0604020202020204" pitchFamily="34" charset="0"/>
            </a:rPr>
            <a:t>1 a 5 años</a:t>
          </a:r>
        </a:p>
      </dgm:t>
    </dgm:pt>
    <dgm:pt modelId="{DF96EDF7-5D57-4690-B719-CD1B79834860}" type="parTrans" cxnId="{0D571CD4-3333-4001-81B4-28F63863A024}">
      <dgm:prSet/>
      <dgm:spPr/>
      <dgm:t>
        <a:bodyPr/>
        <a:lstStyle/>
        <a:p>
          <a:endParaRPr lang="es-ES" sz="2000"/>
        </a:p>
      </dgm:t>
    </dgm:pt>
    <dgm:pt modelId="{6359B4F7-E8E4-43D6-8EFC-289663F58094}" type="sibTrans" cxnId="{0D571CD4-3333-4001-81B4-28F63863A024}">
      <dgm:prSet/>
      <dgm:spPr/>
      <dgm:t>
        <a:bodyPr/>
        <a:lstStyle/>
        <a:p>
          <a:endParaRPr lang="es-ES" sz="2000"/>
        </a:p>
      </dgm:t>
    </dgm:pt>
    <dgm:pt modelId="{055F6381-28FB-4902-8526-C2D61574F1EE}">
      <dgm:prSet phldrT="[Texto]" custT="1"/>
      <dgm:spPr>
        <a:solidFill>
          <a:srgbClr val="4472C4">
            <a:lumMod val="50000"/>
          </a:srgbClr>
        </a:solidFill>
        <a:ln w="12700" cap="flat" cmpd="sng" algn="ctr">
          <a:solidFill>
            <a:srgbClr val="44546A">
              <a:hueOff val="0"/>
              <a:satOff val="0"/>
              <a:lumOff val="0"/>
              <a:alphaOff val="0"/>
            </a:srgbClr>
          </a:solidFill>
          <a:prstDash val="solid"/>
          <a:miter lim="800000"/>
        </a:ln>
        <a:effectLst/>
      </dgm:spPr>
      <dgm:t>
        <a:bodyPr spcFirstLastPara="0" vert="horz" wrap="square" lIns="113792" tIns="65024" rIns="113792" bIns="65024" numCol="1" spcCol="1270" anchor="ctr" anchorCtr="0"/>
        <a:lstStyle/>
        <a:p>
          <a:r>
            <a:rPr lang="es-ES" sz="1600" kern="1200" dirty="0">
              <a:solidFill>
                <a:prstClr val="white"/>
              </a:solidFill>
              <a:latin typeface="Arial" panose="020B0604020202020204" pitchFamily="34" charset="0"/>
              <a:ea typeface="+mn-ea"/>
              <a:cs typeface="Arial" panose="020B0604020202020204" pitchFamily="34" charset="0"/>
            </a:rPr>
            <a:t>Estructura colocación</a:t>
          </a:r>
        </a:p>
      </dgm:t>
    </dgm:pt>
    <dgm:pt modelId="{08C8DBB4-254A-41C4-BCC4-5DB686BB301A}" type="parTrans" cxnId="{65BACB26-F06A-46EB-BFAE-19D93003D458}">
      <dgm:prSet/>
      <dgm:spPr/>
      <dgm:t>
        <a:bodyPr/>
        <a:lstStyle/>
        <a:p>
          <a:endParaRPr lang="es-ES" sz="2000"/>
        </a:p>
      </dgm:t>
    </dgm:pt>
    <dgm:pt modelId="{17CB56CF-C19B-461E-8B78-08F51B2F10DF}" type="sibTrans" cxnId="{65BACB26-F06A-46EB-BFAE-19D93003D458}">
      <dgm:prSet/>
      <dgm:spPr/>
      <dgm:t>
        <a:bodyPr/>
        <a:lstStyle/>
        <a:p>
          <a:endParaRPr lang="es-ES" sz="2000"/>
        </a:p>
      </dgm:t>
    </dgm:pt>
    <dgm:pt modelId="{41185317-B236-481D-B49C-0AAB51777BB0}">
      <dgm:prSet phldrT="[Texto]" custT="1"/>
      <dgm:spPr/>
      <dgm:t>
        <a:bodyPr/>
        <a:lstStyle/>
        <a:p>
          <a:r>
            <a:rPr lang="es-ES" sz="1600" dirty="0">
              <a:latin typeface="Arial" panose="020B0604020202020204" pitchFamily="34" charset="0"/>
              <a:cs typeface="Arial" panose="020B0604020202020204" pitchFamily="34" charset="0"/>
            </a:rPr>
            <a:t>5% a 10%</a:t>
          </a:r>
        </a:p>
      </dgm:t>
    </dgm:pt>
    <dgm:pt modelId="{EF9607AB-3141-4830-9D7E-4A96F68F2F0D}" type="parTrans" cxnId="{84220D37-C8CE-40CC-8FB5-40D62B2E8120}">
      <dgm:prSet/>
      <dgm:spPr/>
      <dgm:t>
        <a:bodyPr/>
        <a:lstStyle/>
        <a:p>
          <a:endParaRPr lang="es-ES" sz="2000"/>
        </a:p>
      </dgm:t>
    </dgm:pt>
    <dgm:pt modelId="{7A1A32B8-3DCE-44D2-A113-E8482C4374ED}" type="sibTrans" cxnId="{84220D37-C8CE-40CC-8FB5-40D62B2E8120}">
      <dgm:prSet/>
      <dgm:spPr/>
      <dgm:t>
        <a:bodyPr/>
        <a:lstStyle/>
        <a:p>
          <a:endParaRPr lang="es-ES" sz="2000"/>
        </a:p>
      </dgm:t>
    </dgm:pt>
    <dgm:pt modelId="{B6906DAA-B625-44D4-8E6B-9AA3DE7BEB96}">
      <dgm:prSet phldrT="[Texto]" custT="1"/>
      <dgm:spPr/>
      <dgm:t>
        <a:bodyPr/>
        <a:lstStyle/>
        <a:p>
          <a:r>
            <a:rPr lang="es-ES" sz="1600" dirty="0">
              <a:latin typeface="Arial" panose="020B0604020202020204" pitchFamily="34" charset="0"/>
              <a:cs typeface="Arial" panose="020B0604020202020204" pitchFamily="34" charset="0"/>
            </a:rPr>
            <a:t>35% a 45%</a:t>
          </a:r>
        </a:p>
      </dgm:t>
    </dgm:pt>
    <dgm:pt modelId="{2D239D85-0414-412D-8DCE-8B28744F22EB}" type="parTrans" cxnId="{1437EE5A-1164-4DE3-8523-047EFF32E58F}">
      <dgm:prSet/>
      <dgm:spPr/>
      <dgm:t>
        <a:bodyPr/>
        <a:lstStyle/>
        <a:p>
          <a:endParaRPr lang="es-ES" sz="2000"/>
        </a:p>
      </dgm:t>
    </dgm:pt>
    <dgm:pt modelId="{B5596191-DAFD-4284-B689-52A3DA16735A}" type="sibTrans" cxnId="{1437EE5A-1164-4DE3-8523-047EFF32E58F}">
      <dgm:prSet/>
      <dgm:spPr/>
      <dgm:t>
        <a:bodyPr/>
        <a:lstStyle/>
        <a:p>
          <a:endParaRPr lang="es-ES" sz="2000"/>
        </a:p>
      </dgm:t>
    </dgm:pt>
    <dgm:pt modelId="{515FEBDA-F1DB-4F6F-876F-AE088B67CB51}">
      <dgm:prSet phldrT="[Texto]" custT="1"/>
      <dgm:spPr/>
      <dgm:t>
        <a:bodyPr/>
        <a:lstStyle/>
        <a:p>
          <a:r>
            <a:rPr lang="es-ES" sz="1600" dirty="0">
              <a:latin typeface="Arial" panose="020B0604020202020204" pitchFamily="34" charset="0"/>
              <a:cs typeface="Arial" panose="020B0604020202020204" pitchFamily="34" charset="0"/>
            </a:rPr>
            <a:t>Más de 5 años</a:t>
          </a:r>
        </a:p>
      </dgm:t>
    </dgm:pt>
    <dgm:pt modelId="{50412F5F-4EDF-4732-B4BE-0BA1D8DED775}" type="parTrans" cxnId="{B80284B3-3F63-433D-B3AB-9A9FDE3A85D9}">
      <dgm:prSet/>
      <dgm:spPr/>
      <dgm:t>
        <a:bodyPr/>
        <a:lstStyle/>
        <a:p>
          <a:endParaRPr lang="es-ES" sz="2000"/>
        </a:p>
      </dgm:t>
    </dgm:pt>
    <dgm:pt modelId="{37E54C7D-525B-4578-AA78-5E272810230E}" type="sibTrans" cxnId="{B80284B3-3F63-433D-B3AB-9A9FDE3A85D9}">
      <dgm:prSet/>
      <dgm:spPr/>
      <dgm:t>
        <a:bodyPr/>
        <a:lstStyle/>
        <a:p>
          <a:endParaRPr lang="es-ES" sz="2000"/>
        </a:p>
      </dgm:t>
    </dgm:pt>
    <dgm:pt modelId="{FB8FFB3D-E72A-4737-9E26-77156D66E29A}">
      <dgm:prSet phldrT="[Texto]" custT="1"/>
      <dgm:spPr/>
      <dgm:t>
        <a:bodyPr/>
        <a:lstStyle/>
        <a:p>
          <a:r>
            <a:rPr lang="es-ES" sz="1600" dirty="0">
              <a:latin typeface="Arial" panose="020B0604020202020204" pitchFamily="34" charset="0"/>
              <a:cs typeface="Arial" panose="020B0604020202020204" pitchFamily="34" charset="0"/>
            </a:rPr>
            <a:t>45% a 55%</a:t>
          </a:r>
        </a:p>
      </dgm:t>
    </dgm:pt>
    <dgm:pt modelId="{D9A800A6-C58F-441B-B46A-D33D3C46505B}" type="parTrans" cxnId="{75C18146-E493-499A-97AA-D3A3E23D0F17}">
      <dgm:prSet/>
      <dgm:spPr/>
      <dgm:t>
        <a:bodyPr/>
        <a:lstStyle/>
        <a:p>
          <a:endParaRPr lang="es-ES" sz="2000"/>
        </a:p>
      </dgm:t>
    </dgm:pt>
    <dgm:pt modelId="{6451CE42-8B5E-44A0-A35D-12C40DF6005C}" type="sibTrans" cxnId="{75C18146-E493-499A-97AA-D3A3E23D0F17}">
      <dgm:prSet/>
      <dgm:spPr/>
      <dgm:t>
        <a:bodyPr/>
        <a:lstStyle/>
        <a:p>
          <a:endParaRPr lang="es-ES" sz="2000"/>
        </a:p>
      </dgm:t>
    </dgm:pt>
    <dgm:pt modelId="{FDA584AC-03BC-4EDB-8BF5-0AFC6DAB7410}">
      <dgm:prSet phldrT="[Texto]" custT="1"/>
      <dgm:spPr>
        <a:solidFill>
          <a:schemeClr val="accent1">
            <a:lumMod val="50000"/>
          </a:schemeClr>
        </a:solidFill>
      </dgm:spPr>
      <dgm:t>
        <a:bodyPr/>
        <a:lstStyle/>
        <a:p>
          <a:r>
            <a:rPr lang="es-ES" sz="1600" dirty="0">
              <a:latin typeface="Arial" panose="020B0604020202020204" pitchFamily="34" charset="0"/>
              <a:cs typeface="Arial" panose="020B0604020202020204" pitchFamily="34" charset="0"/>
            </a:rPr>
            <a:t>Observado</a:t>
          </a:r>
        </a:p>
      </dgm:t>
    </dgm:pt>
    <dgm:pt modelId="{0FC5BA78-2CB2-41B1-92E5-1D5027229337}" type="parTrans" cxnId="{3B349E89-34CB-467C-8F5D-EC98D1895454}">
      <dgm:prSet/>
      <dgm:spPr/>
      <dgm:t>
        <a:bodyPr/>
        <a:lstStyle/>
        <a:p>
          <a:endParaRPr lang="es-ES"/>
        </a:p>
      </dgm:t>
    </dgm:pt>
    <dgm:pt modelId="{BC9BDC7A-FF52-404E-B859-813A5A5F112E}" type="sibTrans" cxnId="{3B349E89-34CB-467C-8F5D-EC98D1895454}">
      <dgm:prSet/>
      <dgm:spPr/>
      <dgm:t>
        <a:bodyPr/>
        <a:lstStyle/>
        <a:p>
          <a:endParaRPr lang="es-ES"/>
        </a:p>
      </dgm:t>
    </dgm:pt>
    <dgm:pt modelId="{74F008C0-A728-49B2-9A71-B7611F8ECC06}">
      <dgm:prSet phldrT="[Texto]" custT="1"/>
      <dgm:spPr/>
      <dgm:t>
        <a:bodyPr/>
        <a:lstStyle/>
        <a:p>
          <a:r>
            <a:rPr lang="es-ES" sz="1600" dirty="0">
              <a:latin typeface="Arial" panose="020B0604020202020204" pitchFamily="34" charset="0"/>
              <a:cs typeface="Arial" panose="020B0604020202020204" pitchFamily="34" charset="0"/>
            </a:rPr>
            <a:t>4,98%</a:t>
          </a:r>
        </a:p>
      </dgm:t>
    </dgm:pt>
    <dgm:pt modelId="{541CEFD8-7847-4474-A239-DFFCE6258287}" type="parTrans" cxnId="{ECD3534A-DF99-4611-934B-D637D88D04F4}">
      <dgm:prSet/>
      <dgm:spPr/>
      <dgm:t>
        <a:bodyPr/>
        <a:lstStyle/>
        <a:p>
          <a:endParaRPr lang="es-ES"/>
        </a:p>
      </dgm:t>
    </dgm:pt>
    <dgm:pt modelId="{56F694CD-81D4-4281-86A9-7A2DC1EDDEB4}" type="sibTrans" cxnId="{ECD3534A-DF99-4611-934B-D637D88D04F4}">
      <dgm:prSet/>
      <dgm:spPr/>
      <dgm:t>
        <a:bodyPr/>
        <a:lstStyle/>
        <a:p>
          <a:endParaRPr lang="es-ES"/>
        </a:p>
      </dgm:t>
    </dgm:pt>
    <dgm:pt modelId="{1AC4CFF6-6516-4DAC-920F-1FCB2CB4D5EC}">
      <dgm:prSet phldrT="[Texto]" custT="1"/>
      <dgm:spPr/>
      <dgm:t>
        <a:bodyPr/>
        <a:lstStyle/>
        <a:p>
          <a:r>
            <a:rPr lang="es-ES" sz="1600" dirty="0">
              <a:latin typeface="Arial" panose="020B0604020202020204" pitchFamily="34" charset="0"/>
              <a:cs typeface="Arial" panose="020B0604020202020204" pitchFamily="34" charset="0"/>
            </a:rPr>
            <a:t>49,36%</a:t>
          </a:r>
        </a:p>
      </dgm:t>
    </dgm:pt>
    <dgm:pt modelId="{F6F46327-E202-4C25-A4AF-35A9D183C4FC}" type="parTrans" cxnId="{EECF48ED-6E1D-4CB5-94B0-B367815849A6}">
      <dgm:prSet/>
      <dgm:spPr/>
      <dgm:t>
        <a:bodyPr/>
        <a:lstStyle/>
        <a:p>
          <a:endParaRPr lang="es-ES"/>
        </a:p>
      </dgm:t>
    </dgm:pt>
    <dgm:pt modelId="{D5BF46AC-2EBE-4F6D-BA29-DA04EDF87500}" type="sibTrans" cxnId="{EECF48ED-6E1D-4CB5-94B0-B367815849A6}">
      <dgm:prSet/>
      <dgm:spPr/>
      <dgm:t>
        <a:bodyPr/>
        <a:lstStyle/>
        <a:p>
          <a:endParaRPr lang="es-ES"/>
        </a:p>
      </dgm:t>
    </dgm:pt>
    <dgm:pt modelId="{25FEDBBB-4720-4102-B6AC-E8BA06829AFC}">
      <dgm:prSet phldrT="[Texto]" custT="1"/>
      <dgm:spPr/>
      <dgm:t>
        <a:bodyPr/>
        <a:lstStyle/>
        <a:p>
          <a:r>
            <a:rPr lang="es-ES" sz="1600" dirty="0">
              <a:latin typeface="Arial" panose="020B0604020202020204" pitchFamily="34" charset="0"/>
              <a:cs typeface="Arial" panose="020B0604020202020204" pitchFamily="34" charset="0"/>
            </a:rPr>
            <a:t>45,66%</a:t>
          </a:r>
        </a:p>
      </dgm:t>
    </dgm:pt>
    <dgm:pt modelId="{9F069BFE-B702-48A2-8F4A-9D298E12010C}" type="parTrans" cxnId="{0A8634B5-0105-4A8C-B5D9-E66810453734}">
      <dgm:prSet/>
      <dgm:spPr/>
      <dgm:t>
        <a:bodyPr/>
        <a:lstStyle/>
        <a:p>
          <a:endParaRPr lang="es-ES"/>
        </a:p>
      </dgm:t>
    </dgm:pt>
    <dgm:pt modelId="{6488911D-BE55-4D39-90CC-D0EB4FC5C547}" type="sibTrans" cxnId="{0A8634B5-0105-4A8C-B5D9-E66810453734}">
      <dgm:prSet/>
      <dgm:spPr/>
      <dgm:t>
        <a:bodyPr/>
        <a:lstStyle/>
        <a:p>
          <a:endParaRPr lang="es-ES"/>
        </a:p>
      </dgm:t>
    </dgm:pt>
    <dgm:pt modelId="{3C106640-6B68-4236-B339-C706FA5F9511}" type="pres">
      <dgm:prSet presAssocID="{380BCB94-DE5D-482B-BF67-8482E4623CEF}" presName="Name0" presStyleCnt="0">
        <dgm:presLayoutVars>
          <dgm:dir/>
          <dgm:animLvl val="lvl"/>
          <dgm:resizeHandles val="exact"/>
        </dgm:presLayoutVars>
      </dgm:prSet>
      <dgm:spPr/>
    </dgm:pt>
    <dgm:pt modelId="{83836312-04D5-45B5-8EE6-B1CCF1B45733}" type="pres">
      <dgm:prSet presAssocID="{842C1045-BED2-45B1-80ED-A8CE089EA659}" presName="composite" presStyleCnt="0"/>
      <dgm:spPr/>
    </dgm:pt>
    <dgm:pt modelId="{A6792E3E-A5DE-4CCC-9323-284E0CA19173}" type="pres">
      <dgm:prSet presAssocID="{842C1045-BED2-45B1-80ED-A8CE089EA659}" presName="parTx" presStyleLbl="alignNode1" presStyleIdx="0" presStyleCnt="3" custScaleX="91246">
        <dgm:presLayoutVars>
          <dgm:chMax val="0"/>
          <dgm:chPref val="0"/>
          <dgm:bulletEnabled val="1"/>
        </dgm:presLayoutVars>
      </dgm:prSet>
      <dgm:spPr/>
    </dgm:pt>
    <dgm:pt modelId="{689A0B4F-4208-4E03-91F3-86D9B5A4A6ED}" type="pres">
      <dgm:prSet presAssocID="{842C1045-BED2-45B1-80ED-A8CE089EA659}" presName="desTx" presStyleLbl="alignAccFollowNode1" presStyleIdx="0" presStyleCnt="3" custScaleX="91246" custLinFactNeighborX="-5810" custLinFactNeighborY="-437">
        <dgm:presLayoutVars>
          <dgm:bulletEnabled val="1"/>
        </dgm:presLayoutVars>
      </dgm:prSet>
      <dgm:spPr/>
    </dgm:pt>
    <dgm:pt modelId="{D76B4A6E-0244-4E98-AC82-618582F15C5E}" type="pres">
      <dgm:prSet presAssocID="{7091DB27-EFF2-4731-BCCA-C9108897379B}" presName="space" presStyleCnt="0"/>
      <dgm:spPr/>
    </dgm:pt>
    <dgm:pt modelId="{C1EECE79-B202-46E5-851C-BD3E32262E0E}" type="pres">
      <dgm:prSet presAssocID="{055F6381-28FB-4902-8526-C2D61574F1EE}" presName="composite" presStyleCnt="0"/>
      <dgm:spPr/>
    </dgm:pt>
    <dgm:pt modelId="{966C3224-AF65-4912-9EEC-3339F38593C9}" type="pres">
      <dgm:prSet presAssocID="{055F6381-28FB-4902-8526-C2D61574F1EE}" presName="parTx" presStyleLbl="alignNode1" presStyleIdx="1" presStyleCnt="3" custScaleX="103230">
        <dgm:presLayoutVars>
          <dgm:chMax val="0"/>
          <dgm:chPref val="0"/>
          <dgm:bulletEnabled val="1"/>
        </dgm:presLayoutVars>
      </dgm:prSet>
      <dgm:spPr>
        <a:xfrm>
          <a:off x="1899077" y="21215"/>
          <a:ext cx="1860436" cy="720889"/>
        </a:xfrm>
        <a:prstGeom prst="rect">
          <a:avLst/>
        </a:prstGeom>
      </dgm:spPr>
    </dgm:pt>
    <dgm:pt modelId="{7C154AC0-7CE1-414A-B075-BC072EA700EE}" type="pres">
      <dgm:prSet presAssocID="{055F6381-28FB-4902-8526-C2D61574F1EE}" presName="desTx" presStyleLbl="alignAccFollowNode1" presStyleIdx="1" presStyleCnt="3" custScaleX="103257" custScaleY="100690" custLinFactNeighborX="632" custLinFactNeighborY="618">
        <dgm:presLayoutVars>
          <dgm:bulletEnabled val="1"/>
        </dgm:presLayoutVars>
      </dgm:prSet>
      <dgm:spPr/>
    </dgm:pt>
    <dgm:pt modelId="{AF9BCF36-DFCC-406F-8D65-927239D2B1FB}" type="pres">
      <dgm:prSet presAssocID="{17CB56CF-C19B-461E-8B78-08F51B2F10DF}" presName="space" presStyleCnt="0"/>
      <dgm:spPr/>
    </dgm:pt>
    <dgm:pt modelId="{1AFA4A91-0411-4DB5-A42A-392EC3701616}" type="pres">
      <dgm:prSet presAssocID="{FDA584AC-03BC-4EDB-8BF5-0AFC6DAB7410}" presName="composite" presStyleCnt="0"/>
      <dgm:spPr/>
    </dgm:pt>
    <dgm:pt modelId="{EFBCF6B0-8708-47B1-A3A9-8FA34EBF0E9B}" type="pres">
      <dgm:prSet presAssocID="{FDA584AC-03BC-4EDB-8BF5-0AFC6DAB7410}" presName="parTx" presStyleLbl="alignNode1" presStyleIdx="2" presStyleCnt="3" custScaleX="82363">
        <dgm:presLayoutVars>
          <dgm:chMax val="0"/>
          <dgm:chPref val="0"/>
          <dgm:bulletEnabled val="1"/>
        </dgm:presLayoutVars>
      </dgm:prSet>
      <dgm:spPr/>
    </dgm:pt>
    <dgm:pt modelId="{529CD329-CE39-4D9D-949E-4453894A1598}" type="pres">
      <dgm:prSet presAssocID="{FDA584AC-03BC-4EDB-8BF5-0AFC6DAB7410}" presName="desTx" presStyleLbl="alignAccFollowNode1" presStyleIdx="2" presStyleCnt="3" custScaleX="82484">
        <dgm:presLayoutVars>
          <dgm:bulletEnabled val="1"/>
        </dgm:presLayoutVars>
      </dgm:prSet>
      <dgm:spPr/>
    </dgm:pt>
  </dgm:ptLst>
  <dgm:cxnLst>
    <dgm:cxn modelId="{63E59B11-435D-4A71-B4E8-C3F0B3B085A5}" type="presOf" srcId="{380BCB94-DE5D-482B-BF67-8482E4623CEF}" destId="{3C106640-6B68-4236-B339-C706FA5F9511}" srcOrd="0" destOrd="0" presId="urn:microsoft.com/office/officeart/2005/8/layout/hList1"/>
    <dgm:cxn modelId="{58074223-3FCA-432B-9ABD-F53890111BF2}" type="presOf" srcId="{714DBB36-4481-442A-82F1-1CF38A49FA78}" destId="{689A0B4F-4208-4E03-91F3-86D9B5A4A6ED}" srcOrd="0" destOrd="1" presId="urn:microsoft.com/office/officeart/2005/8/layout/hList1"/>
    <dgm:cxn modelId="{65BACB26-F06A-46EB-BFAE-19D93003D458}" srcId="{380BCB94-DE5D-482B-BF67-8482E4623CEF}" destId="{055F6381-28FB-4902-8526-C2D61574F1EE}" srcOrd="1" destOrd="0" parTransId="{08C8DBB4-254A-41C4-BCC4-5DB686BB301A}" sibTransId="{17CB56CF-C19B-461E-8B78-08F51B2F10DF}"/>
    <dgm:cxn modelId="{10379E2E-6D18-45D5-AC05-5C96BC5A92F6}" type="presOf" srcId="{842C1045-BED2-45B1-80ED-A8CE089EA659}" destId="{A6792E3E-A5DE-4CCC-9323-284E0CA19173}" srcOrd="0" destOrd="0" presId="urn:microsoft.com/office/officeart/2005/8/layout/hList1"/>
    <dgm:cxn modelId="{84220D37-C8CE-40CC-8FB5-40D62B2E8120}" srcId="{055F6381-28FB-4902-8526-C2D61574F1EE}" destId="{41185317-B236-481D-B49C-0AAB51777BB0}" srcOrd="0" destOrd="0" parTransId="{EF9607AB-3141-4830-9D7E-4A96F68F2F0D}" sibTransId="{7A1A32B8-3DCE-44D2-A113-E8482C4374ED}"/>
    <dgm:cxn modelId="{75C18146-E493-499A-97AA-D3A3E23D0F17}" srcId="{055F6381-28FB-4902-8526-C2D61574F1EE}" destId="{FB8FFB3D-E72A-4737-9E26-77156D66E29A}" srcOrd="2" destOrd="0" parTransId="{D9A800A6-C58F-441B-B46A-D33D3C46505B}" sibTransId="{6451CE42-8B5E-44A0-A35D-12C40DF6005C}"/>
    <dgm:cxn modelId="{504D7A69-7787-4E6E-A343-574872E4112F}" type="presOf" srcId="{25FEDBBB-4720-4102-B6AC-E8BA06829AFC}" destId="{529CD329-CE39-4D9D-949E-4453894A1598}" srcOrd="0" destOrd="2" presId="urn:microsoft.com/office/officeart/2005/8/layout/hList1"/>
    <dgm:cxn modelId="{ECD3534A-DF99-4611-934B-D637D88D04F4}" srcId="{FDA584AC-03BC-4EDB-8BF5-0AFC6DAB7410}" destId="{74F008C0-A728-49B2-9A71-B7611F8ECC06}" srcOrd="0" destOrd="0" parTransId="{541CEFD8-7847-4474-A239-DFFCE6258287}" sibTransId="{56F694CD-81D4-4281-86A9-7A2DC1EDDEB4}"/>
    <dgm:cxn modelId="{45990D53-0021-4972-B0FF-8BAB55FD09E7}" type="presOf" srcId="{FDA584AC-03BC-4EDB-8BF5-0AFC6DAB7410}" destId="{EFBCF6B0-8708-47B1-A3A9-8FA34EBF0E9B}" srcOrd="0" destOrd="0" presId="urn:microsoft.com/office/officeart/2005/8/layout/hList1"/>
    <dgm:cxn modelId="{1437EE5A-1164-4DE3-8523-047EFF32E58F}" srcId="{055F6381-28FB-4902-8526-C2D61574F1EE}" destId="{B6906DAA-B625-44D4-8E6B-9AA3DE7BEB96}" srcOrd="1" destOrd="0" parTransId="{2D239D85-0414-412D-8DCE-8B28744F22EB}" sibTransId="{B5596191-DAFD-4284-B689-52A3DA16735A}"/>
    <dgm:cxn modelId="{AD058E86-8A22-437A-AC76-56BA1FC91852}" type="presOf" srcId="{69740E75-78E0-48F9-B492-162ED1662C70}" destId="{689A0B4F-4208-4E03-91F3-86D9B5A4A6ED}" srcOrd="0" destOrd="0" presId="urn:microsoft.com/office/officeart/2005/8/layout/hList1"/>
    <dgm:cxn modelId="{E1EB2088-EDCA-4DDC-A172-AE278191B1F0}" type="presOf" srcId="{055F6381-28FB-4902-8526-C2D61574F1EE}" destId="{966C3224-AF65-4912-9EEC-3339F38593C9}" srcOrd="0" destOrd="0" presId="urn:microsoft.com/office/officeart/2005/8/layout/hList1"/>
    <dgm:cxn modelId="{3B349E89-34CB-467C-8F5D-EC98D1895454}" srcId="{380BCB94-DE5D-482B-BF67-8482E4623CEF}" destId="{FDA584AC-03BC-4EDB-8BF5-0AFC6DAB7410}" srcOrd="2" destOrd="0" parTransId="{0FC5BA78-2CB2-41B1-92E5-1D5027229337}" sibTransId="{BC9BDC7A-FF52-404E-B859-813A5A5F112E}"/>
    <dgm:cxn modelId="{7EA56795-AE83-4FC9-A657-8F6050967659}" type="presOf" srcId="{B6906DAA-B625-44D4-8E6B-9AA3DE7BEB96}" destId="{7C154AC0-7CE1-414A-B075-BC072EA700EE}" srcOrd="0" destOrd="1" presId="urn:microsoft.com/office/officeart/2005/8/layout/hList1"/>
    <dgm:cxn modelId="{B80284B3-3F63-433D-B3AB-9A9FDE3A85D9}" srcId="{842C1045-BED2-45B1-80ED-A8CE089EA659}" destId="{515FEBDA-F1DB-4F6F-876F-AE088B67CB51}" srcOrd="2" destOrd="0" parTransId="{50412F5F-4EDF-4732-B4BE-0BA1D8DED775}" sibTransId="{37E54C7D-525B-4578-AA78-5E272810230E}"/>
    <dgm:cxn modelId="{0A8634B5-0105-4A8C-B5D9-E66810453734}" srcId="{FDA584AC-03BC-4EDB-8BF5-0AFC6DAB7410}" destId="{25FEDBBB-4720-4102-B6AC-E8BA06829AFC}" srcOrd="2" destOrd="0" parTransId="{9F069BFE-B702-48A2-8F4A-9D298E12010C}" sibTransId="{6488911D-BE55-4D39-90CC-D0EB4FC5C547}"/>
    <dgm:cxn modelId="{73C01CC4-412C-47CC-BDD7-3D235C8BDB2C}" type="presOf" srcId="{515FEBDA-F1DB-4F6F-876F-AE088B67CB51}" destId="{689A0B4F-4208-4E03-91F3-86D9B5A4A6ED}" srcOrd="0" destOrd="2" presId="urn:microsoft.com/office/officeart/2005/8/layout/hList1"/>
    <dgm:cxn modelId="{259B3EC8-BA9E-4238-90E5-7BB5F3C36BC6}" srcId="{842C1045-BED2-45B1-80ED-A8CE089EA659}" destId="{69740E75-78E0-48F9-B492-162ED1662C70}" srcOrd="0" destOrd="0" parTransId="{BF17FC52-E3E3-4551-90FB-1203D98A5BAB}" sibTransId="{3DD52588-6DDA-40B1-82DE-60F34AE288A1}"/>
    <dgm:cxn modelId="{0D571CD4-3333-4001-81B4-28F63863A024}" srcId="{842C1045-BED2-45B1-80ED-A8CE089EA659}" destId="{714DBB36-4481-442A-82F1-1CF38A49FA78}" srcOrd="1" destOrd="0" parTransId="{DF96EDF7-5D57-4690-B719-CD1B79834860}" sibTransId="{6359B4F7-E8E4-43D6-8EFC-289663F58094}"/>
    <dgm:cxn modelId="{A4F430DE-46E6-4B77-9396-5EBBB1E38758}" srcId="{380BCB94-DE5D-482B-BF67-8482E4623CEF}" destId="{842C1045-BED2-45B1-80ED-A8CE089EA659}" srcOrd="0" destOrd="0" parTransId="{E4B8985F-5D1D-45C1-B68A-716B73BB8D2C}" sibTransId="{7091DB27-EFF2-4731-BCCA-C9108897379B}"/>
    <dgm:cxn modelId="{3B5D5DDF-5006-4778-9C71-5A29C4051D02}" type="presOf" srcId="{1AC4CFF6-6516-4DAC-920F-1FCB2CB4D5EC}" destId="{529CD329-CE39-4D9D-949E-4453894A1598}" srcOrd="0" destOrd="1" presId="urn:microsoft.com/office/officeart/2005/8/layout/hList1"/>
    <dgm:cxn modelId="{EECF48ED-6E1D-4CB5-94B0-B367815849A6}" srcId="{FDA584AC-03BC-4EDB-8BF5-0AFC6DAB7410}" destId="{1AC4CFF6-6516-4DAC-920F-1FCB2CB4D5EC}" srcOrd="1" destOrd="0" parTransId="{F6F46327-E202-4C25-A4AF-35A9D183C4FC}" sibTransId="{D5BF46AC-2EBE-4F6D-BA29-DA04EDF87500}"/>
    <dgm:cxn modelId="{9BC838F1-5909-4B11-AF34-BFE2B56F9D98}" type="presOf" srcId="{74F008C0-A728-49B2-9A71-B7611F8ECC06}" destId="{529CD329-CE39-4D9D-949E-4453894A1598}" srcOrd="0" destOrd="0" presId="urn:microsoft.com/office/officeart/2005/8/layout/hList1"/>
    <dgm:cxn modelId="{198219F7-9442-4D87-9D84-0A9E36F1C30D}" type="presOf" srcId="{41185317-B236-481D-B49C-0AAB51777BB0}" destId="{7C154AC0-7CE1-414A-B075-BC072EA700EE}" srcOrd="0" destOrd="0" presId="urn:microsoft.com/office/officeart/2005/8/layout/hList1"/>
    <dgm:cxn modelId="{FC1CB7FA-8D67-4221-B5A8-3FB19EE47341}" type="presOf" srcId="{FB8FFB3D-E72A-4737-9E26-77156D66E29A}" destId="{7C154AC0-7CE1-414A-B075-BC072EA700EE}" srcOrd="0" destOrd="2" presId="urn:microsoft.com/office/officeart/2005/8/layout/hList1"/>
    <dgm:cxn modelId="{8E2231E6-0E27-4616-8302-FEAE33EF50D6}" type="presParOf" srcId="{3C106640-6B68-4236-B339-C706FA5F9511}" destId="{83836312-04D5-45B5-8EE6-B1CCF1B45733}" srcOrd="0" destOrd="0" presId="urn:microsoft.com/office/officeart/2005/8/layout/hList1"/>
    <dgm:cxn modelId="{72927DC6-D764-4D11-A72B-586552ABE041}" type="presParOf" srcId="{83836312-04D5-45B5-8EE6-B1CCF1B45733}" destId="{A6792E3E-A5DE-4CCC-9323-284E0CA19173}" srcOrd="0" destOrd="0" presId="urn:microsoft.com/office/officeart/2005/8/layout/hList1"/>
    <dgm:cxn modelId="{45F61CCE-EB2F-4519-A1C9-8ADF1910EB48}" type="presParOf" srcId="{83836312-04D5-45B5-8EE6-B1CCF1B45733}" destId="{689A0B4F-4208-4E03-91F3-86D9B5A4A6ED}" srcOrd="1" destOrd="0" presId="urn:microsoft.com/office/officeart/2005/8/layout/hList1"/>
    <dgm:cxn modelId="{AD7B98EC-A365-4A07-9335-6DD90CC309A3}" type="presParOf" srcId="{3C106640-6B68-4236-B339-C706FA5F9511}" destId="{D76B4A6E-0244-4E98-AC82-618582F15C5E}" srcOrd="1" destOrd="0" presId="urn:microsoft.com/office/officeart/2005/8/layout/hList1"/>
    <dgm:cxn modelId="{F110B9D6-F1C2-483A-BF6E-BEC4B0BBBA6C}" type="presParOf" srcId="{3C106640-6B68-4236-B339-C706FA5F9511}" destId="{C1EECE79-B202-46E5-851C-BD3E32262E0E}" srcOrd="2" destOrd="0" presId="urn:microsoft.com/office/officeart/2005/8/layout/hList1"/>
    <dgm:cxn modelId="{4A7EDC2B-2891-4D64-A089-3CDC5C30F138}" type="presParOf" srcId="{C1EECE79-B202-46E5-851C-BD3E32262E0E}" destId="{966C3224-AF65-4912-9EEC-3339F38593C9}" srcOrd="0" destOrd="0" presId="urn:microsoft.com/office/officeart/2005/8/layout/hList1"/>
    <dgm:cxn modelId="{5CC1A404-7553-41FB-8713-3CB5388931B6}" type="presParOf" srcId="{C1EECE79-B202-46E5-851C-BD3E32262E0E}" destId="{7C154AC0-7CE1-414A-B075-BC072EA700EE}" srcOrd="1" destOrd="0" presId="urn:microsoft.com/office/officeart/2005/8/layout/hList1"/>
    <dgm:cxn modelId="{AFB09079-272A-4F83-B9A6-AD332C62E99C}" type="presParOf" srcId="{3C106640-6B68-4236-B339-C706FA5F9511}" destId="{AF9BCF36-DFCC-406F-8D65-927239D2B1FB}" srcOrd="3" destOrd="0" presId="urn:microsoft.com/office/officeart/2005/8/layout/hList1"/>
    <dgm:cxn modelId="{AFF33674-4A9D-49A0-83C7-73CCAB2029B8}" type="presParOf" srcId="{3C106640-6B68-4236-B339-C706FA5F9511}" destId="{1AFA4A91-0411-4DB5-A42A-392EC3701616}" srcOrd="4" destOrd="0" presId="urn:microsoft.com/office/officeart/2005/8/layout/hList1"/>
    <dgm:cxn modelId="{E38A20BA-F2FC-45F1-A1A8-5DC1F7471048}" type="presParOf" srcId="{1AFA4A91-0411-4DB5-A42A-392EC3701616}" destId="{EFBCF6B0-8708-47B1-A3A9-8FA34EBF0E9B}" srcOrd="0" destOrd="0" presId="urn:microsoft.com/office/officeart/2005/8/layout/hList1"/>
    <dgm:cxn modelId="{5B69F12B-C6FD-4AD7-A395-2F452B76C775}" type="presParOf" srcId="{1AFA4A91-0411-4DB5-A42A-392EC3701616}" destId="{529CD329-CE39-4D9D-949E-4453894A1598}" srcOrd="1" destOrd="0" presId="urn:microsoft.com/office/officeart/2005/8/layout/hList1"/>
  </dgm:cxnLst>
  <dgm:bg>
    <a:noFill/>
  </dgm:bg>
  <dgm:whole/>
  <dgm:extLst>
    <a:ext uri="http://schemas.microsoft.com/office/drawing/2008/diagram">
      <dsp:dataModelExt xmlns:dsp="http://schemas.microsoft.com/office/drawing/2008/diagram" relId="rId18" minVer="http://schemas.openxmlformats.org/drawingml/2006/diagram"/>
    </a:ext>
  </dgm:extLst>
</dgm:dataModel>
</file>

<file path=ppt/diagrams/data4.xml><?xml version="1.0" encoding="utf-8"?>
<dgm:dataModel xmlns:dgm="http://schemas.openxmlformats.org/drawingml/2006/diagram" xmlns:a="http://schemas.openxmlformats.org/drawingml/2006/main">
  <dgm:ptLst>
    <dgm:pt modelId="{2AEFBC10-D9FF-4A7F-946B-33495AC764AE}" type="doc">
      <dgm:prSet loTypeId="urn:microsoft.com/office/officeart/2005/8/layout/equation1" loCatId="relationship" qsTypeId="urn:microsoft.com/office/officeart/2005/8/quickstyle/3d2" qsCatId="3D" csTypeId="urn:microsoft.com/office/officeart/2005/8/colors/accent1_2" csCatId="accent1" phldr="1"/>
      <dgm:spPr/>
    </dgm:pt>
    <dgm:pt modelId="{9D0896A1-2B77-4657-9851-EF6E5265B23C}">
      <dgm:prSet phldrT="[Texto]" custT="1"/>
      <dgm:spPr>
        <a:solidFill>
          <a:schemeClr val="accent1">
            <a:lumMod val="50000"/>
          </a:schemeClr>
        </a:solidFill>
      </dgm:spPr>
      <dgm:t>
        <a:bodyPr/>
        <a:lstStyle/>
        <a:p>
          <a:r>
            <a:rPr lang="es-ES" sz="2800" b="0" dirty="0"/>
            <a:t>I Semestre </a:t>
          </a:r>
          <a:endParaRPr lang="es-CR" sz="2800" b="0" dirty="0"/>
        </a:p>
      </dgm:t>
    </dgm:pt>
    <dgm:pt modelId="{820EC8F7-B1F6-4771-AA0B-DF109243ECE9}" type="parTrans" cxnId="{87734585-D10A-4C0F-B35D-1DBD44B750D0}">
      <dgm:prSet/>
      <dgm:spPr/>
      <dgm:t>
        <a:bodyPr/>
        <a:lstStyle/>
        <a:p>
          <a:endParaRPr lang="es-CR"/>
        </a:p>
      </dgm:t>
    </dgm:pt>
    <dgm:pt modelId="{8BAC9A07-4BE2-4F11-81FD-A80A265FDF2B}" type="sibTrans" cxnId="{87734585-D10A-4C0F-B35D-1DBD44B750D0}">
      <dgm:prSet/>
      <dgm:spPr>
        <a:solidFill>
          <a:schemeClr val="bg1">
            <a:lumMod val="65000"/>
          </a:schemeClr>
        </a:solidFill>
      </dgm:spPr>
      <dgm:t>
        <a:bodyPr/>
        <a:lstStyle/>
        <a:p>
          <a:endParaRPr lang="es-CR"/>
        </a:p>
      </dgm:t>
    </dgm:pt>
    <dgm:pt modelId="{2B403BAE-B033-486C-B257-FA482EE69363}">
      <dgm:prSet phldrT="[Texto]" custT="1"/>
      <dgm:spPr>
        <a:solidFill>
          <a:schemeClr val="accent1">
            <a:lumMod val="50000"/>
          </a:schemeClr>
        </a:solidFill>
      </dgm:spPr>
      <dgm:t>
        <a:bodyPr/>
        <a:lstStyle/>
        <a:p>
          <a:r>
            <a:rPr lang="es-ES" sz="2800" b="0" kern="1200" dirty="0">
              <a:solidFill>
                <a:prstClr val="white"/>
              </a:solidFill>
              <a:latin typeface="Calibri" panose="020F0502020204030204"/>
              <a:ea typeface="+mn-ea"/>
              <a:cs typeface="+mn-cs"/>
            </a:rPr>
            <a:t>II Semestre</a:t>
          </a:r>
          <a:endParaRPr lang="es-CR" sz="2800" b="0" kern="1200" dirty="0">
            <a:solidFill>
              <a:prstClr val="white"/>
            </a:solidFill>
            <a:latin typeface="Calibri" panose="020F0502020204030204"/>
            <a:ea typeface="+mn-ea"/>
            <a:cs typeface="+mn-cs"/>
          </a:endParaRPr>
        </a:p>
      </dgm:t>
    </dgm:pt>
    <dgm:pt modelId="{4CB918A2-4AF0-4377-A614-5DBB0555845F}" type="parTrans" cxnId="{F57C1064-33D2-44C1-BCF6-F30680C03903}">
      <dgm:prSet/>
      <dgm:spPr/>
      <dgm:t>
        <a:bodyPr/>
        <a:lstStyle/>
        <a:p>
          <a:endParaRPr lang="es-CR"/>
        </a:p>
      </dgm:t>
    </dgm:pt>
    <dgm:pt modelId="{F333D73A-FB05-47E7-9BA4-425045FEEEC9}" type="sibTrans" cxnId="{F57C1064-33D2-44C1-BCF6-F30680C03903}">
      <dgm:prSet/>
      <dgm:spPr>
        <a:solidFill>
          <a:schemeClr val="bg1">
            <a:lumMod val="65000"/>
          </a:schemeClr>
        </a:solidFill>
      </dgm:spPr>
      <dgm:t>
        <a:bodyPr/>
        <a:lstStyle/>
        <a:p>
          <a:endParaRPr lang="es-CR"/>
        </a:p>
      </dgm:t>
    </dgm:pt>
    <dgm:pt modelId="{3A41B85A-50F4-4C98-8389-488F4EF3950B}">
      <dgm:prSet phldrT="[Texto]" custT="1"/>
      <dgm:spPr>
        <a:solidFill>
          <a:schemeClr val="accent1">
            <a:lumMod val="50000"/>
          </a:schemeClr>
        </a:solidFill>
      </dgm:spPr>
      <dgm:t>
        <a:bodyPr/>
        <a:lstStyle/>
        <a:p>
          <a:r>
            <a:rPr lang="es-ES" sz="2400" b="1" kern="1200" dirty="0" err="1">
              <a:solidFill>
                <a:prstClr val="white"/>
              </a:solidFill>
              <a:latin typeface="Calibri" panose="020F0502020204030204"/>
              <a:ea typeface="+mn-ea"/>
              <a:cs typeface="+mn-cs"/>
            </a:rPr>
            <a:t>Colocac</a:t>
          </a:r>
          <a:r>
            <a:rPr lang="es-ES" sz="2400" b="1" kern="1200" dirty="0">
              <a:solidFill>
                <a:prstClr val="white"/>
              </a:solidFill>
              <a:latin typeface="Calibri" panose="020F0502020204030204"/>
              <a:ea typeface="+mn-ea"/>
              <a:cs typeface="+mn-cs"/>
            </a:rPr>
            <a:t>. bruta 2022</a:t>
          </a:r>
        </a:p>
        <a:p>
          <a:r>
            <a:rPr lang="es-ES" sz="2400" b="1" kern="1200" dirty="0">
              <a:solidFill>
                <a:prstClr val="white"/>
              </a:solidFill>
              <a:latin typeface="Calibri" panose="020F0502020204030204"/>
              <a:ea typeface="+mn-ea"/>
              <a:cs typeface="+mn-cs"/>
            </a:rPr>
            <a:t>¢3,9 billones</a:t>
          </a:r>
          <a:endParaRPr lang="es-CR" sz="2400" b="1" kern="1200" dirty="0">
            <a:solidFill>
              <a:prstClr val="white"/>
            </a:solidFill>
            <a:latin typeface="Calibri" panose="020F0502020204030204"/>
            <a:ea typeface="+mn-ea"/>
            <a:cs typeface="+mn-cs"/>
          </a:endParaRPr>
        </a:p>
      </dgm:t>
    </dgm:pt>
    <dgm:pt modelId="{469B1EDA-7F95-413D-B46B-11BCCBA814E3}" type="parTrans" cxnId="{29C00F45-DF32-4A85-95DE-4B10C519892E}">
      <dgm:prSet/>
      <dgm:spPr/>
      <dgm:t>
        <a:bodyPr/>
        <a:lstStyle/>
        <a:p>
          <a:endParaRPr lang="es-CR"/>
        </a:p>
      </dgm:t>
    </dgm:pt>
    <dgm:pt modelId="{EBCBA11D-9F1C-41A1-853C-4A19695DC39C}" type="sibTrans" cxnId="{29C00F45-DF32-4A85-95DE-4B10C519892E}">
      <dgm:prSet/>
      <dgm:spPr>
        <a:solidFill>
          <a:schemeClr val="bg1">
            <a:lumMod val="65000"/>
          </a:schemeClr>
        </a:solidFill>
      </dgm:spPr>
      <dgm:t>
        <a:bodyPr/>
        <a:lstStyle/>
        <a:p>
          <a:endParaRPr lang="es-CR"/>
        </a:p>
      </dgm:t>
    </dgm:pt>
    <dgm:pt modelId="{A2C4E93E-F0E9-4820-A5C8-484E62BC197C}">
      <dgm:prSet phldrT="[Texto]" custT="1"/>
      <dgm:spPr>
        <a:solidFill>
          <a:schemeClr val="bg1">
            <a:lumMod val="75000"/>
          </a:schemeClr>
        </a:solidFill>
      </dgm:spPr>
      <dgm:t>
        <a:bodyPr/>
        <a:lstStyle/>
        <a:p>
          <a:r>
            <a:rPr lang="es-ES" sz="2000" b="0" dirty="0"/>
            <a:t>¢2,0 billones</a:t>
          </a:r>
          <a:endParaRPr lang="es-CR" sz="2000" b="0" dirty="0"/>
        </a:p>
      </dgm:t>
    </dgm:pt>
    <dgm:pt modelId="{5D81E724-7431-40BE-AA2E-126188A202DF}" type="parTrans" cxnId="{EF44B80F-16ED-4E74-BAE6-346E49247C73}">
      <dgm:prSet/>
      <dgm:spPr/>
      <dgm:t>
        <a:bodyPr/>
        <a:lstStyle/>
        <a:p>
          <a:endParaRPr lang="es-CR"/>
        </a:p>
      </dgm:t>
    </dgm:pt>
    <dgm:pt modelId="{D574595E-D773-4892-89ED-9070A91A9202}" type="sibTrans" cxnId="{EF44B80F-16ED-4E74-BAE6-346E49247C73}">
      <dgm:prSet/>
      <dgm:spPr/>
      <dgm:t>
        <a:bodyPr/>
        <a:lstStyle/>
        <a:p>
          <a:endParaRPr lang="es-CR"/>
        </a:p>
      </dgm:t>
    </dgm:pt>
    <dgm:pt modelId="{8E4D9CF0-B15E-4D78-A6E1-592A0CF46C12}">
      <dgm:prSet phldrT="[Texto]" custT="1"/>
      <dgm:spPr>
        <a:solidFill>
          <a:schemeClr val="bg1">
            <a:lumMod val="75000"/>
          </a:schemeClr>
        </a:solidFill>
      </dgm:spPr>
      <dgm:t>
        <a:bodyPr/>
        <a:lstStyle/>
        <a:p>
          <a:r>
            <a:rPr lang="es-ES" sz="2000" kern="1200" dirty="0"/>
            <a:t>¢1,9</a:t>
          </a:r>
          <a:r>
            <a:rPr lang="es-ES" sz="2000" b="0" kern="1200" dirty="0">
              <a:solidFill>
                <a:prstClr val="white"/>
              </a:solidFill>
              <a:latin typeface="Calibri" panose="020F0502020204030204"/>
              <a:ea typeface="+mn-ea"/>
              <a:cs typeface="+mn-cs"/>
            </a:rPr>
            <a:t> billones</a:t>
          </a:r>
          <a:endParaRPr lang="es-CR" sz="2000" b="0" kern="1200" dirty="0">
            <a:solidFill>
              <a:prstClr val="white"/>
            </a:solidFill>
            <a:latin typeface="Calibri" panose="020F0502020204030204"/>
            <a:ea typeface="+mn-ea"/>
            <a:cs typeface="+mn-cs"/>
          </a:endParaRPr>
        </a:p>
      </dgm:t>
    </dgm:pt>
    <dgm:pt modelId="{E7881006-7603-4272-BDFB-C6EA612DFA9A}" type="parTrans" cxnId="{004BA54B-F4C0-44C3-8859-0BDE6C12712C}">
      <dgm:prSet/>
      <dgm:spPr/>
      <dgm:t>
        <a:bodyPr/>
        <a:lstStyle/>
        <a:p>
          <a:endParaRPr lang="es-CR"/>
        </a:p>
      </dgm:t>
    </dgm:pt>
    <dgm:pt modelId="{E6A1757E-ADFC-4A78-985A-A25CA3991A1D}" type="sibTrans" cxnId="{004BA54B-F4C0-44C3-8859-0BDE6C12712C}">
      <dgm:prSet/>
      <dgm:spPr/>
      <dgm:t>
        <a:bodyPr/>
        <a:lstStyle/>
        <a:p>
          <a:endParaRPr lang="es-CR"/>
        </a:p>
      </dgm:t>
    </dgm:pt>
    <dgm:pt modelId="{182A7AE6-9D3E-4C6B-8814-0A41482E515A}" type="pres">
      <dgm:prSet presAssocID="{2AEFBC10-D9FF-4A7F-946B-33495AC764AE}" presName="linearFlow" presStyleCnt="0">
        <dgm:presLayoutVars>
          <dgm:dir/>
          <dgm:resizeHandles val="exact"/>
        </dgm:presLayoutVars>
      </dgm:prSet>
      <dgm:spPr/>
    </dgm:pt>
    <dgm:pt modelId="{B70E118D-7659-403C-840A-0481CED7F748}" type="pres">
      <dgm:prSet presAssocID="{9D0896A1-2B77-4657-9851-EF6E5265B23C}" presName="node" presStyleLbl="node1" presStyleIdx="0" presStyleCnt="3">
        <dgm:presLayoutVars>
          <dgm:bulletEnabled val="1"/>
        </dgm:presLayoutVars>
      </dgm:prSet>
      <dgm:spPr/>
    </dgm:pt>
    <dgm:pt modelId="{C53B0851-8BA9-4A46-AC2B-806843EB02C8}" type="pres">
      <dgm:prSet presAssocID="{8BAC9A07-4BE2-4F11-81FD-A80A265FDF2B}" presName="spacerL" presStyleCnt="0"/>
      <dgm:spPr/>
    </dgm:pt>
    <dgm:pt modelId="{02F70A44-CBF1-4EE5-B639-68023C6F11E8}" type="pres">
      <dgm:prSet presAssocID="{8BAC9A07-4BE2-4F11-81FD-A80A265FDF2B}" presName="sibTrans" presStyleLbl="sibTrans2D1" presStyleIdx="0" presStyleCnt="2"/>
      <dgm:spPr/>
    </dgm:pt>
    <dgm:pt modelId="{3893D831-2D93-45B1-B2E3-5C53FE959A0C}" type="pres">
      <dgm:prSet presAssocID="{8BAC9A07-4BE2-4F11-81FD-A80A265FDF2B}" presName="spacerR" presStyleCnt="0"/>
      <dgm:spPr/>
    </dgm:pt>
    <dgm:pt modelId="{BA5810CA-CDB3-4B4B-B2B0-A8495692D68E}" type="pres">
      <dgm:prSet presAssocID="{2B403BAE-B033-486C-B257-FA482EE69363}" presName="node" presStyleLbl="node1" presStyleIdx="1" presStyleCnt="3">
        <dgm:presLayoutVars>
          <dgm:bulletEnabled val="1"/>
        </dgm:presLayoutVars>
      </dgm:prSet>
      <dgm:spPr/>
    </dgm:pt>
    <dgm:pt modelId="{B6EF8BC7-AFDB-41FF-B13B-9872D0666098}" type="pres">
      <dgm:prSet presAssocID="{F333D73A-FB05-47E7-9BA4-425045FEEEC9}" presName="spacerL" presStyleCnt="0"/>
      <dgm:spPr/>
    </dgm:pt>
    <dgm:pt modelId="{EB6FFB2F-8E8A-4041-B3BF-044FC7F3A32A}" type="pres">
      <dgm:prSet presAssocID="{F333D73A-FB05-47E7-9BA4-425045FEEEC9}" presName="sibTrans" presStyleLbl="sibTrans2D1" presStyleIdx="1" presStyleCnt="2"/>
      <dgm:spPr/>
    </dgm:pt>
    <dgm:pt modelId="{33D525BB-B35C-4F73-818B-7548E1DBBFB5}" type="pres">
      <dgm:prSet presAssocID="{F333D73A-FB05-47E7-9BA4-425045FEEEC9}" presName="spacerR" presStyleCnt="0"/>
      <dgm:spPr/>
    </dgm:pt>
    <dgm:pt modelId="{BE4956EF-3276-4034-A93F-B87FC4D4FF73}" type="pres">
      <dgm:prSet presAssocID="{3A41B85A-50F4-4C98-8389-488F4EF3950B}" presName="node" presStyleLbl="node1" presStyleIdx="2" presStyleCnt="3">
        <dgm:presLayoutVars>
          <dgm:bulletEnabled val="1"/>
        </dgm:presLayoutVars>
      </dgm:prSet>
      <dgm:spPr/>
    </dgm:pt>
  </dgm:ptLst>
  <dgm:cxnLst>
    <dgm:cxn modelId="{68F4C200-29E3-4F66-B67A-436E9C48A37C}" type="presOf" srcId="{2AEFBC10-D9FF-4A7F-946B-33495AC764AE}" destId="{182A7AE6-9D3E-4C6B-8814-0A41482E515A}" srcOrd="0" destOrd="0" presId="urn:microsoft.com/office/officeart/2005/8/layout/equation1"/>
    <dgm:cxn modelId="{38C0F305-0085-4249-BCF9-BAADE1751F4B}" type="presOf" srcId="{9D0896A1-2B77-4657-9851-EF6E5265B23C}" destId="{B70E118D-7659-403C-840A-0481CED7F748}" srcOrd="0" destOrd="0" presId="urn:microsoft.com/office/officeart/2005/8/layout/equation1"/>
    <dgm:cxn modelId="{EF44B80F-16ED-4E74-BAE6-346E49247C73}" srcId="{9D0896A1-2B77-4657-9851-EF6E5265B23C}" destId="{A2C4E93E-F0E9-4820-A5C8-484E62BC197C}" srcOrd="0" destOrd="0" parTransId="{5D81E724-7431-40BE-AA2E-126188A202DF}" sibTransId="{D574595E-D773-4892-89ED-9070A91A9202}"/>
    <dgm:cxn modelId="{F57C1064-33D2-44C1-BCF6-F30680C03903}" srcId="{2AEFBC10-D9FF-4A7F-946B-33495AC764AE}" destId="{2B403BAE-B033-486C-B257-FA482EE69363}" srcOrd="1" destOrd="0" parTransId="{4CB918A2-4AF0-4377-A614-5DBB0555845F}" sibTransId="{F333D73A-FB05-47E7-9BA4-425045FEEEC9}"/>
    <dgm:cxn modelId="{EF2D8564-99AE-4E98-9B90-F91E3F0CC616}" type="presOf" srcId="{A2C4E93E-F0E9-4820-A5C8-484E62BC197C}" destId="{B70E118D-7659-403C-840A-0481CED7F748}" srcOrd="0" destOrd="1" presId="urn:microsoft.com/office/officeart/2005/8/layout/equation1"/>
    <dgm:cxn modelId="{29C00F45-DF32-4A85-95DE-4B10C519892E}" srcId="{2AEFBC10-D9FF-4A7F-946B-33495AC764AE}" destId="{3A41B85A-50F4-4C98-8389-488F4EF3950B}" srcOrd="2" destOrd="0" parTransId="{469B1EDA-7F95-413D-B46B-11BCCBA814E3}" sibTransId="{EBCBA11D-9F1C-41A1-853C-4A19695DC39C}"/>
    <dgm:cxn modelId="{606BC565-0F79-45D8-9C55-F60D42D1AF62}" type="presOf" srcId="{3A41B85A-50F4-4C98-8389-488F4EF3950B}" destId="{BE4956EF-3276-4034-A93F-B87FC4D4FF73}" srcOrd="0" destOrd="0" presId="urn:microsoft.com/office/officeart/2005/8/layout/equation1"/>
    <dgm:cxn modelId="{004BA54B-F4C0-44C3-8859-0BDE6C12712C}" srcId="{2B403BAE-B033-486C-B257-FA482EE69363}" destId="{8E4D9CF0-B15E-4D78-A6E1-592A0CF46C12}" srcOrd="0" destOrd="0" parTransId="{E7881006-7603-4272-BDFB-C6EA612DFA9A}" sibTransId="{E6A1757E-ADFC-4A78-985A-A25CA3991A1D}"/>
    <dgm:cxn modelId="{3DA3D770-6927-413E-A6DE-110D3B5C0D82}" type="presOf" srcId="{F333D73A-FB05-47E7-9BA4-425045FEEEC9}" destId="{EB6FFB2F-8E8A-4041-B3BF-044FC7F3A32A}" srcOrd="0" destOrd="0" presId="urn:microsoft.com/office/officeart/2005/8/layout/equation1"/>
    <dgm:cxn modelId="{10DB527A-95C2-43A0-BC48-4C1ED32FE606}" type="presOf" srcId="{2B403BAE-B033-486C-B257-FA482EE69363}" destId="{BA5810CA-CDB3-4B4B-B2B0-A8495692D68E}" srcOrd="0" destOrd="0" presId="urn:microsoft.com/office/officeart/2005/8/layout/equation1"/>
    <dgm:cxn modelId="{87734585-D10A-4C0F-B35D-1DBD44B750D0}" srcId="{2AEFBC10-D9FF-4A7F-946B-33495AC764AE}" destId="{9D0896A1-2B77-4657-9851-EF6E5265B23C}" srcOrd="0" destOrd="0" parTransId="{820EC8F7-B1F6-4771-AA0B-DF109243ECE9}" sibTransId="{8BAC9A07-4BE2-4F11-81FD-A80A265FDF2B}"/>
    <dgm:cxn modelId="{F4E1168A-C418-4AFB-BD2C-483AC5E57D23}" type="presOf" srcId="{8E4D9CF0-B15E-4D78-A6E1-592A0CF46C12}" destId="{BA5810CA-CDB3-4B4B-B2B0-A8495692D68E}" srcOrd="0" destOrd="1" presId="urn:microsoft.com/office/officeart/2005/8/layout/equation1"/>
    <dgm:cxn modelId="{A8F17ECD-5ABD-4E72-8FA8-99AD893903A1}" type="presOf" srcId="{8BAC9A07-4BE2-4F11-81FD-A80A265FDF2B}" destId="{02F70A44-CBF1-4EE5-B639-68023C6F11E8}" srcOrd="0" destOrd="0" presId="urn:microsoft.com/office/officeart/2005/8/layout/equation1"/>
    <dgm:cxn modelId="{6145E63C-0E97-4053-AE3E-27CD3B318BDB}" type="presParOf" srcId="{182A7AE6-9D3E-4C6B-8814-0A41482E515A}" destId="{B70E118D-7659-403C-840A-0481CED7F748}" srcOrd="0" destOrd="0" presId="urn:microsoft.com/office/officeart/2005/8/layout/equation1"/>
    <dgm:cxn modelId="{8C38F856-5CFC-464F-A385-EB339BF79F77}" type="presParOf" srcId="{182A7AE6-9D3E-4C6B-8814-0A41482E515A}" destId="{C53B0851-8BA9-4A46-AC2B-806843EB02C8}" srcOrd="1" destOrd="0" presId="urn:microsoft.com/office/officeart/2005/8/layout/equation1"/>
    <dgm:cxn modelId="{B873BCEA-5BF3-45F1-B854-A539523FB676}" type="presParOf" srcId="{182A7AE6-9D3E-4C6B-8814-0A41482E515A}" destId="{02F70A44-CBF1-4EE5-B639-68023C6F11E8}" srcOrd="2" destOrd="0" presId="urn:microsoft.com/office/officeart/2005/8/layout/equation1"/>
    <dgm:cxn modelId="{192B77B8-CC35-4891-BF70-8526A33E4299}" type="presParOf" srcId="{182A7AE6-9D3E-4C6B-8814-0A41482E515A}" destId="{3893D831-2D93-45B1-B2E3-5C53FE959A0C}" srcOrd="3" destOrd="0" presId="urn:microsoft.com/office/officeart/2005/8/layout/equation1"/>
    <dgm:cxn modelId="{F1BA3984-F04F-4710-A73A-0895C236CF05}" type="presParOf" srcId="{182A7AE6-9D3E-4C6B-8814-0A41482E515A}" destId="{BA5810CA-CDB3-4B4B-B2B0-A8495692D68E}" srcOrd="4" destOrd="0" presId="urn:microsoft.com/office/officeart/2005/8/layout/equation1"/>
    <dgm:cxn modelId="{BA31B06D-D86A-42B3-8C6E-DF071F234388}" type="presParOf" srcId="{182A7AE6-9D3E-4C6B-8814-0A41482E515A}" destId="{B6EF8BC7-AFDB-41FF-B13B-9872D0666098}" srcOrd="5" destOrd="0" presId="urn:microsoft.com/office/officeart/2005/8/layout/equation1"/>
    <dgm:cxn modelId="{0E82DFA8-FCFD-445E-B802-5AA7D71F7BE3}" type="presParOf" srcId="{182A7AE6-9D3E-4C6B-8814-0A41482E515A}" destId="{EB6FFB2F-8E8A-4041-B3BF-044FC7F3A32A}" srcOrd="6" destOrd="0" presId="urn:microsoft.com/office/officeart/2005/8/layout/equation1"/>
    <dgm:cxn modelId="{6CBD7F23-B8B4-4A9A-87C0-A9F92E8075DD}" type="presParOf" srcId="{182A7AE6-9D3E-4C6B-8814-0A41482E515A}" destId="{33D525BB-B35C-4F73-818B-7548E1DBBFB5}" srcOrd="7" destOrd="0" presId="urn:microsoft.com/office/officeart/2005/8/layout/equation1"/>
    <dgm:cxn modelId="{3583E242-703C-4CC1-8064-5B0DFF7E2B37}" type="presParOf" srcId="{182A7AE6-9D3E-4C6B-8814-0A41482E515A}" destId="{BE4956EF-3276-4034-A93F-B87FC4D4FF73}" srcOrd="8" destOrd="0" presId="urn:microsoft.com/office/officeart/2005/8/layout/equation1"/>
  </dgm:cxnLst>
  <dgm:bg/>
  <dgm:whole/>
  <dgm:extLst>
    <a:ext uri="http://schemas.microsoft.com/office/drawing/2008/diagram">
      <dsp:dataModelExt xmlns:dsp="http://schemas.microsoft.com/office/drawing/2008/diagram" relId="rId8" minVer="http://schemas.openxmlformats.org/drawingml/2006/diagram"/>
    </a:ext>
  </dgm:extLst>
</dgm:dataModel>
</file>

<file path=ppt/diagrams/data5.xml><?xml version="1.0" encoding="utf-8"?>
<dgm:dataModel xmlns:dgm="http://schemas.openxmlformats.org/drawingml/2006/diagram" xmlns:a="http://schemas.openxmlformats.org/drawingml/2006/main">
  <dgm:ptLst>
    <dgm:pt modelId="{380BCB94-DE5D-482B-BF67-8482E4623CEF}" type="doc">
      <dgm:prSet loTypeId="urn:microsoft.com/office/officeart/2005/8/layout/hList1" loCatId="list" qsTypeId="urn:microsoft.com/office/officeart/2005/8/quickstyle/simple1" qsCatId="simple" csTypeId="urn:microsoft.com/office/officeart/2005/8/colors/accent0_3" csCatId="mainScheme" phldr="1"/>
      <dgm:spPr/>
      <dgm:t>
        <a:bodyPr/>
        <a:lstStyle/>
        <a:p>
          <a:endParaRPr lang="es-ES"/>
        </a:p>
      </dgm:t>
    </dgm:pt>
    <dgm:pt modelId="{842C1045-BED2-45B1-80ED-A8CE089EA659}">
      <dgm:prSet phldrT="[Texto]" custT="1"/>
      <dgm:spPr>
        <a:solidFill>
          <a:schemeClr val="accent1">
            <a:lumMod val="50000"/>
          </a:schemeClr>
        </a:solidFill>
      </dgm:spPr>
      <dgm:t>
        <a:bodyPr/>
        <a:lstStyle/>
        <a:p>
          <a:r>
            <a:rPr lang="es-ES" sz="1600" dirty="0">
              <a:latin typeface="Arial" panose="020B0604020202020204" pitchFamily="34" charset="0"/>
              <a:cs typeface="Arial" panose="020B0604020202020204" pitchFamily="34" charset="0"/>
            </a:rPr>
            <a:t>Instrumento</a:t>
          </a:r>
        </a:p>
      </dgm:t>
    </dgm:pt>
    <dgm:pt modelId="{E4B8985F-5D1D-45C1-B68A-716B73BB8D2C}" type="parTrans" cxnId="{A4F430DE-46E6-4B77-9396-5EBBB1E38758}">
      <dgm:prSet/>
      <dgm:spPr/>
      <dgm:t>
        <a:bodyPr/>
        <a:lstStyle/>
        <a:p>
          <a:endParaRPr lang="es-ES" sz="2000"/>
        </a:p>
      </dgm:t>
    </dgm:pt>
    <dgm:pt modelId="{7091DB27-EFF2-4731-BCCA-C9108897379B}" type="sibTrans" cxnId="{A4F430DE-46E6-4B77-9396-5EBBB1E38758}">
      <dgm:prSet/>
      <dgm:spPr/>
      <dgm:t>
        <a:bodyPr/>
        <a:lstStyle/>
        <a:p>
          <a:endParaRPr lang="es-ES" sz="2000"/>
        </a:p>
      </dgm:t>
    </dgm:pt>
    <dgm:pt modelId="{69740E75-78E0-48F9-B492-162ED1662C70}">
      <dgm:prSet phldrT="[Texto]" custT="1"/>
      <dgm:spPr/>
      <dgm:t>
        <a:bodyPr/>
        <a:lstStyle/>
        <a:p>
          <a:r>
            <a:rPr lang="es-ES" sz="1600" dirty="0">
              <a:latin typeface="Arial" panose="020B0604020202020204" pitchFamily="34" charset="0"/>
              <a:cs typeface="Arial" panose="020B0604020202020204" pitchFamily="34" charset="0"/>
            </a:rPr>
            <a:t>TP</a:t>
          </a:r>
        </a:p>
      </dgm:t>
    </dgm:pt>
    <dgm:pt modelId="{BF17FC52-E3E3-4551-90FB-1203D98A5BAB}" type="parTrans" cxnId="{259B3EC8-BA9E-4238-90E5-7BB5F3C36BC6}">
      <dgm:prSet/>
      <dgm:spPr/>
      <dgm:t>
        <a:bodyPr/>
        <a:lstStyle/>
        <a:p>
          <a:endParaRPr lang="es-ES" sz="2000"/>
        </a:p>
      </dgm:t>
    </dgm:pt>
    <dgm:pt modelId="{3DD52588-6DDA-40B1-82DE-60F34AE288A1}" type="sibTrans" cxnId="{259B3EC8-BA9E-4238-90E5-7BB5F3C36BC6}">
      <dgm:prSet/>
      <dgm:spPr/>
      <dgm:t>
        <a:bodyPr/>
        <a:lstStyle/>
        <a:p>
          <a:endParaRPr lang="es-ES" sz="2000"/>
        </a:p>
      </dgm:t>
    </dgm:pt>
    <dgm:pt modelId="{714DBB36-4481-442A-82F1-1CF38A49FA78}">
      <dgm:prSet phldrT="[Texto]" custT="1"/>
      <dgm:spPr/>
      <dgm:t>
        <a:bodyPr/>
        <a:lstStyle/>
        <a:p>
          <a:r>
            <a:rPr lang="es-ES" sz="1600" dirty="0">
              <a:latin typeface="Arial" panose="020B0604020202020204" pitchFamily="34" charset="0"/>
              <a:cs typeface="Arial" panose="020B0604020202020204" pitchFamily="34" charset="0"/>
            </a:rPr>
            <a:t>TP$</a:t>
          </a:r>
        </a:p>
      </dgm:t>
    </dgm:pt>
    <dgm:pt modelId="{DF96EDF7-5D57-4690-B719-CD1B79834860}" type="parTrans" cxnId="{0D571CD4-3333-4001-81B4-28F63863A024}">
      <dgm:prSet/>
      <dgm:spPr/>
      <dgm:t>
        <a:bodyPr/>
        <a:lstStyle/>
        <a:p>
          <a:endParaRPr lang="es-ES" sz="2000"/>
        </a:p>
      </dgm:t>
    </dgm:pt>
    <dgm:pt modelId="{6359B4F7-E8E4-43D6-8EFC-289663F58094}" type="sibTrans" cxnId="{0D571CD4-3333-4001-81B4-28F63863A024}">
      <dgm:prSet/>
      <dgm:spPr/>
      <dgm:t>
        <a:bodyPr/>
        <a:lstStyle/>
        <a:p>
          <a:endParaRPr lang="es-ES" sz="2000"/>
        </a:p>
      </dgm:t>
    </dgm:pt>
    <dgm:pt modelId="{055F6381-28FB-4902-8526-C2D61574F1EE}">
      <dgm:prSet phldrT="[Texto]" custT="1"/>
      <dgm:spPr>
        <a:solidFill>
          <a:srgbClr val="4472C4">
            <a:lumMod val="50000"/>
          </a:srgbClr>
        </a:solidFill>
        <a:ln w="12700" cap="flat" cmpd="sng" algn="ctr">
          <a:solidFill>
            <a:srgbClr val="44546A">
              <a:hueOff val="0"/>
              <a:satOff val="0"/>
              <a:lumOff val="0"/>
              <a:alphaOff val="0"/>
            </a:srgbClr>
          </a:solidFill>
          <a:prstDash val="solid"/>
          <a:miter lim="800000"/>
        </a:ln>
        <a:effectLst/>
      </dgm:spPr>
      <dgm:t>
        <a:bodyPr spcFirstLastPara="0" vert="horz" wrap="square" lIns="113792" tIns="65024" rIns="113792" bIns="65024" numCol="1" spcCol="1270" anchor="ctr" anchorCtr="0"/>
        <a:lstStyle/>
        <a:p>
          <a:r>
            <a:rPr lang="es-ES" sz="1600" kern="1200" dirty="0">
              <a:solidFill>
                <a:prstClr val="white"/>
              </a:solidFill>
              <a:latin typeface="Arial" panose="020B0604020202020204" pitchFamily="34" charset="0"/>
              <a:ea typeface="+mn-ea"/>
              <a:cs typeface="Arial" panose="020B0604020202020204" pitchFamily="34" charset="0"/>
            </a:rPr>
            <a:t>Estructura colocación</a:t>
          </a:r>
        </a:p>
      </dgm:t>
    </dgm:pt>
    <dgm:pt modelId="{08C8DBB4-254A-41C4-BCC4-5DB686BB301A}" type="parTrans" cxnId="{65BACB26-F06A-46EB-BFAE-19D93003D458}">
      <dgm:prSet/>
      <dgm:spPr/>
      <dgm:t>
        <a:bodyPr/>
        <a:lstStyle/>
        <a:p>
          <a:endParaRPr lang="es-ES" sz="2000"/>
        </a:p>
      </dgm:t>
    </dgm:pt>
    <dgm:pt modelId="{17CB56CF-C19B-461E-8B78-08F51B2F10DF}" type="sibTrans" cxnId="{65BACB26-F06A-46EB-BFAE-19D93003D458}">
      <dgm:prSet/>
      <dgm:spPr/>
      <dgm:t>
        <a:bodyPr/>
        <a:lstStyle/>
        <a:p>
          <a:endParaRPr lang="es-ES" sz="2000"/>
        </a:p>
      </dgm:t>
    </dgm:pt>
    <dgm:pt modelId="{41185317-B236-481D-B49C-0AAB51777BB0}">
      <dgm:prSet phldrT="[Texto]" custT="1"/>
      <dgm:spPr/>
      <dgm:t>
        <a:bodyPr/>
        <a:lstStyle/>
        <a:p>
          <a:r>
            <a:rPr lang="es-ES" sz="1600" dirty="0">
              <a:latin typeface="Arial" panose="020B0604020202020204" pitchFamily="34" charset="0"/>
              <a:cs typeface="Arial" panose="020B0604020202020204" pitchFamily="34" charset="0"/>
            </a:rPr>
            <a:t>50% (±5%)</a:t>
          </a:r>
        </a:p>
      </dgm:t>
    </dgm:pt>
    <dgm:pt modelId="{EF9607AB-3141-4830-9D7E-4A96F68F2F0D}" type="parTrans" cxnId="{84220D37-C8CE-40CC-8FB5-40D62B2E8120}">
      <dgm:prSet/>
      <dgm:spPr/>
      <dgm:t>
        <a:bodyPr/>
        <a:lstStyle/>
        <a:p>
          <a:endParaRPr lang="es-ES" sz="2000"/>
        </a:p>
      </dgm:t>
    </dgm:pt>
    <dgm:pt modelId="{7A1A32B8-3DCE-44D2-A113-E8482C4374ED}" type="sibTrans" cxnId="{84220D37-C8CE-40CC-8FB5-40D62B2E8120}">
      <dgm:prSet/>
      <dgm:spPr/>
      <dgm:t>
        <a:bodyPr/>
        <a:lstStyle/>
        <a:p>
          <a:endParaRPr lang="es-ES" sz="2000"/>
        </a:p>
      </dgm:t>
    </dgm:pt>
    <dgm:pt modelId="{B6906DAA-B625-44D4-8E6B-9AA3DE7BEB96}">
      <dgm:prSet phldrT="[Texto]" custT="1"/>
      <dgm:spPr/>
      <dgm:t>
        <a:bodyPr/>
        <a:lstStyle/>
        <a:p>
          <a:r>
            <a:rPr lang="es-ES" sz="1600" dirty="0">
              <a:latin typeface="Arial" panose="020B0604020202020204" pitchFamily="34" charset="0"/>
              <a:cs typeface="Arial" panose="020B0604020202020204" pitchFamily="34" charset="0"/>
            </a:rPr>
            <a:t>15% (±5%)</a:t>
          </a:r>
        </a:p>
      </dgm:t>
    </dgm:pt>
    <dgm:pt modelId="{2D239D85-0414-412D-8DCE-8B28744F22EB}" type="parTrans" cxnId="{1437EE5A-1164-4DE3-8523-047EFF32E58F}">
      <dgm:prSet/>
      <dgm:spPr/>
      <dgm:t>
        <a:bodyPr/>
        <a:lstStyle/>
        <a:p>
          <a:endParaRPr lang="es-ES" sz="2000"/>
        </a:p>
      </dgm:t>
    </dgm:pt>
    <dgm:pt modelId="{B5596191-DAFD-4284-B689-52A3DA16735A}" type="sibTrans" cxnId="{1437EE5A-1164-4DE3-8523-047EFF32E58F}">
      <dgm:prSet/>
      <dgm:spPr/>
      <dgm:t>
        <a:bodyPr/>
        <a:lstStyle/>
        <a:p>
          <a:endParaRPr lang="es-ES" sz="2000"/>
        </a:p>
      </dgm:t>
    </dgm:pt>
    <dgm:pt modelId="{663D9E9B-5537-4FAF-A5D0-9CCD1F78DC64}">
      <dgm:prSet phldrT="[Texto]" custT="1"/>
      <dgm:spPr/>
      <dgm:t>
        <a:bodyPr/>
        <a:lstStyle/>
        <a:p>
          <a:r>
            <a:rPr lang="es-ES" sz="1600" dirty="0">
              <a:latin typeface="Arial" panose="020B0604020202020204" pitchFamily="34" charset="0"/>
              <a:cs typeface="Arial" panose="020B0604020202020204" pitchFamily="34" charset="0"/>
            </a:rPr>
            <a:t>Ajustables</a:t>
          </a:r>
        </a:p>
      </dgm:t>
    </dgm:pt>
    <dgm:pt modelId="{17604CA9-CC91-4FB3-9D64-D9BB1AEAA532}" type="parTrans" cxnId="{8D82FB18-EFE0-475F-8BD0-C0BF3D348E8C}">
      <dgm:prSet/>
      <dgm:spPr/>
      <dgm:t>
        <a:bodyPr/>
        <a:lstStyle/>
        <a:p>
          <a:endParaRPr lang="es-ES" sz="2000"/>
        </a:p>
      </dgm:t>
    </dgm:pt>
    <dgm:pt modelId="{AFDC5323-67AC-4EEE-8D64-8DD72648DD59}" type="sibTrans" cxnId="{8D82FB18-EFE0-475F-8BD0-C0BF3D348E8C}">
      <dgm:prSet/>
      <dgm:spPr/>
      <dgm:t>
        <a:bodyPr/>
        <a:lstStyle/>
        <a:p>
          <a:endParaRPr lang="es-ES" sz="2000"/>
        </a:p>
      </dgm:t>
    </dgm:pt>
    <dgm:pt modelId="{515FEBDA-F1DB-4F6F-876F-AE088B67CB51}">
      <dgm:prSet phldrT="[Texto]" custT="1"/>
      <dgm:spPr/>
      <dgm:t>
        <a:bodyPr/>
        <a:lstStyle/>
        <a:p>
          <a:r>
            <a:rPr lang="es-ES" sz="1600" dirty="0">
              <a:latin typeface="Arial" panose="020B0604020202020204" pitchFamily="34" charset="0"/>
              <a:cs typeface="Arial" panose="020B0604020202020204" pitchFamily="34" charset="0"/>
            </a:rPr>
            <a:t>TP 0</a:t>
          </a:r>
        </a:p>
      </dgm:t>
    </dgm:pt>
    <dgm:pt modelId="{50412F5F-4EDF-4732-B4BE-0BA1D8DED775}" type="parTrans" cxnId="{B80284B3-3F63-433D-B3AB-9A9FDE3A85D9}">
      <dgm:prSet/>
      <dgm:spPr/>
      <dgm:t>
        <a:bodyPr/>
        <a:lstStyle/>
        <a:p>
          <a:endParaRPr lang="es-ES" sz="2000"/>
        </a:p>
      </dgm:t>
    </dgm:pt>
    <dgm:pt modelId="{37E54C7D-525B-4578-AA78-5E272810230E}" type="sibTrans" cxnId="{B80284B3-3F63-433D-B3AB-9A9FDE3A85D9}">
      <dgm:prSet/>
      <dgm:spPr/>
      <dgm:t>
        <a:bodyPr/>
        <a:lstStyle/>
        <a:p>
          <a:endParaRPr lang="es-ES" sz="2000"/>
        </a:p>
      </dgm:t>
    </dgm:pt>
    <dgm:pt modelId="{FB8FFB3D-E72A-4737-9E26-77156D66E29A}">
      <dgm:prSet phldrT="[Texto]" custT="1"/>
      <dgm:spPr/>
      <dgm:t>
        <a:bodyPr/>
        <a:lstStyle/>
        <a:p>
          <a:r>
            <a:rPr lang="es-ES" sz="1600" dirty="0">
              <a:latin typeface="Arial" panose="020B0604020202020204" pitchFamily="34" charset="0"/>
              <a:cs typeface="Arial" panose="020B0604020202020204" pitchFamily="34" charset="0"/>
            </a:rPr>
            <a:t>5% (±5%)</a:t>
          </a:r>
        </a:p>
      </dgm:t>
    </dgm:pt>
    <dgm:pt modelId="{D9A800A6-C58F-441B-B46A-D33D3C46505B}" type="parTrans" cxnId="{75C18146-E493-499A-97AA-D3A3E23D0F17}">
      <dgm:prSet/>
      <dgm:spPr/>
      <dgm:t>
        <a:bodyPr/>
        <a:lstStyle/>
        <a:p>
          <a:endParaRPr lang="es-ES" sz="2000"/>
        </a:p>
      </dgm:t>
    </dgm:pt>
    <dgm:pt modelId="{6451CE42-8B5E-44A0-A35D-12C40DF6005C}" type="sibTrans" cxnId="{75C18146-E493-499A-97AA-D3A3E23D0F17}">
      <dgm:prSet/>
      <dgm:spPr/>
      <dgm:t>
        <a:bodyPr/>
        <a:lstStyle/>
        <a:p>
          <a:endParaRPr lang="es-ES" sz="2000"/>
        </a:p>
      </dgm:t>
    </dgm:pt>
    <dgm:pt modelId="{15A34A90-87D2-4EB0-897F-B741356E8CFD}">
      <dgm:prSet phldrT="[Texto]" custT="1"/>
      <dgm:spPr/>
      <dgm:t>
        <a:bodyPr/>
        <a:lstStyle/>
        <a:p>
          <a:r>
            <a:rPr lang="es-ES" sz="1600" dirty="0">
              <a:latin typeface="Arial" panose="020B0604020202020204" pitchFamily="34" charset="0"/>
              <a:cs typeface="Arial" panose="020B0604020202020204" pitchFamily="34" charset="0"/>
            </a:rPr>
            <a:t>10% (±5%)</a:t>
          </a:r>
        </a:p>
      </dgm:t>
    </dgm:pt>
    <dgm:pt modelId="{64EF0161-61F4-4FB3-8EC1-B9CC58B8251D}" type="parTrans" cxnId="{D0E83FFC-DD0A-4DEE-93CA-169B315780DB}">
      <dgm:prSet/>
      <dgm:spPr/>
      <dgm:t>
        <a:bodyPr/>
        <a:lstStyle/>
        <a:p>
          <a:endParaRPr lang="es-ES" sz="2000"/>
        </a:p>
      </dgm:t>
    </dgm:pt>
    <dgm:pt modelId="{E6DCB4C3-5949-45F8-B20D-87A8862053A1}" type="sibTrans" cxnId="{D0E83FFC-DD0A-4DEE-93CA-169B315780DB}">
      <dgm:prSet/>
      <dgm:spPr/>
      <dgm:t>
        <a:bodyPr/>
        <a:lstStyle/>
        <a:p>
          <a:endParaRPr lang="es-ES" sz="2000"/>
        </a:p>
      </dgm:t>
    </dgm:pt>
    <dgm:pt modelId="{FDA584AC-03BC-4EDB-8BF5-0AFC6DAB7410}">
      <dgm:prSet phldrT="[Texto]" custT="1"/>
      <dgm:spPr>
        <a:solidFill>
          <a:schemeClr val="accent1">
            <a:lumMod val="50000"/>
          </a:schemeClr>
        </a:solidFill>
      </dgm:spPr>
      <dgm:t>
        <a:bodyPr/>
        <a:lstStyle/>
        <a:p>
          <a:r>
            <a:rPr lang="es-ES" sz="1600" dirty="0">
              <a:latin typeface="Arial" panose="020B0604020202020204" pitchFamily="34" charset="0"/>
              <a:cs typeface="Arial" panose="020B0604020202020204" pitchFamily="34" charset="0"/>
            </a:rPr>
            <a:t>Observado</a:t>
          </a:r>
        </a:p>
      </dgm:t>
    </dgm:pt>
    <dgm:pt modelId="{0FC5BA78-2CB2-41B1-92E5-1D5027229337}" type="parTrans" cxnId="{3B349E89-34CB-467C-8F5D-EC98D1895454}">
      <dgm:prSet/>
      <dgm:spPr/>
      <dgm:t>
        <a:bodyPr/>
        <a:lstStyle/>
        <a:p>
          <a:endParaRPr lang="es-ES"/>
        </a:p>
      </dgm:t>
    </dgm:pt>
    <dgm:pt modelId="{BC9BDC7A-FF52-404E-B859-813A5A5F112E}" type="sibTrans" cxnId="{3B349E89-34CB-467C-8F5D-EC98D1895454}">
      <dgm:prSet/>
      <dgm:spPr/>
      <dgm:t>
        <a:bodyPr/>
        <a:lstStyle/>
        <a:p>
          <a:endParaRPr lang="es-ES"/>
        </a:p>
      </dgm:t>
    </dgm:pt>
    <dgm:pt modelId="{74F008C0-A728-49B2-9A71-B7611F8ECC06}">
      <dgm:prSet phldrT="[Texto]" custT="1"/>
      <dgm:spPr/>
      <dgm:t>
        <a:bodyPr/>
        <a:lstStyle/>
        <a:p>
          <a:r>
            <a:rPr lang="es-ES" sz="1600" dirty="0">
              <a:latin typeface="Arial" panose="020B0604020202020204" pitchFamily="34" charset="0"/>
              <a:cs typeface="Arial" panose="020B0604020202020204" pitchFamily="34" charset="0"/>
            </a:rPr>
            <a:t>21,35%</a:t>
          </a:r>
        </a:p>
      </dgm:t>
    </dgm:pt>
    <dgm:pt modelId="{541CEFD8-7847-4474-A239-DFFCE6258287}" type="parTrans" cxnId="{ECD3534A-DF99-4611-934B-D637D88D04F4}">
      <dgm:prSet/>
      <dgm:spPr/>
      <dgm:t>
        <a:bodyPr/>
        <a:lstStyle/>
        <a:p>
          <a:endParaRPr lang="es-ES"/>
        </a:p>
      </dgm:t>
    </dgm:pt>
    <dgm:pt modelId="{56F694CD-81D4-4281-86A9-7A2DC1EDDEB4}" type="sibTrans" cxnId="{ECD3534A-DF99-4611-934B-D637D88D04F4}">
      <dgm:prSet/>
      <dgm:spPr/>
      <dgm:t>
        <a:bodyPr/>
        <a:lstStyle/>
        <a:p>
          <a:endParaRPr lang="es-ES"/>
        </a:p>
      </dgm:t>
    </dgm:pt>
    <dgm:pt modelId="{1AC4CFF6-6516-4DAC-920F-1FCB2CB4D5EC}">
      <dgm:prSet phldrT="[Texto]" custT="1"/>
      <dgm:spPr/>
      <dgm:t>
        <a:bodyPr/>
        <a:lstStyle/>
        <a:p>
          <a:r>
            <a:rPr lang="es-ES" sz="1600" dirty="0">
              <a:latin typeface="Arial" panose="020B0604020202020204" pitchFamily="34" charset="0"/>
              <a:cs typeface="Arial" panose="020B0604020202020204" pitchFamily="34" charset="0"/>
            </a:rPr>
            <a:t>6,27%</a:t>
          </a:r>
        </a:p>
      </dgm:t>
    </dgm:pt>
    <dgm:pt modelId="{F6F46327-E202-4C25-A4AF-35A9D183C4FC}" type="parTrans" cxnId="{EECF48ED-6E1D-4CB5-94B0-B367815849A6}">
      <dgm:prSet/>
      <dgm:spPr/>
      <dgm:t>
        <a:bodyPr/>
        <a:lstStyle/>
        <a:p>
          <a:endParaRPr lang="es-ES"/>
        </a:p>
      </dgm:t>
    </dgm:pt>
    <dgm:pt modelId="{D5BF46AC-2EBE-4F6D-BA29-DA04EDF87500}" type="sibTrans" cxnId="{EECF48ED-6E1D-4CB5-94B0-B367815849A6}">
      <dgm:prSet/>
      <dgm:spPr/>
      <dgm:t>
        <a:bodyPr/>
        <a:lstStyle/>
        <a:p>
          <a:endParaRPr lang="es-ES"/>
        </a:p>
      </dgm:t>
    </dgm:pt>
    <dgm:pt modelId="{25FEDBBB-4720-4102-B6AC-E8BA06829AFC}">
      <dgm:prSet phldrT="[Texto]" custT="1"/>
      <dgm:spPr/>
      <dgm:t>
        <a:bodyPr/>
        <a:lstStyle/>
        <a:p>
          <a:r>
            <a:rPr lang="es-ES" sz="1600" dirty="0">
              <a:latin typeface="Arial" panose="020B0604020202020204" pitchFamily="34" charset="0"/>
              <a:cs typeface="Arial" panose="020B0604020202020204" pitchFamily="34" charset="0"/>
            </a:rPr>
            <a:t>2,76%</a:t>
          </a:r>
        </a:p>
      </dgm:t>
    </dgm:pt>
    <dgm:pt modelId="{9F069BFE-B702-48A2-8F4A-9D298E12010C}" type="parTrans" cxnId="{0A8634B5-0105-4A8C-B5D9-E66810453734}">
      <dgm:prSet/>
      <dgm:spPr/>
      <dgm:t>
        <a:bodyPr/>
        <a:lstStyle/>
        <a:p>
          <a:endParaRPr lang="es-ES"/>
        </a:p>
      </dgm:t>
    </dgm:pt>
    <dgm:pt modelId="{6488911D-BE55-4D39-90CC-D0EB4FC5C547}" type="sibTrans" cxnId="{0A8634B5-0105-4A8C-B5D9-E66810453734}">
      <dgm:prSet/>
      <dgm:spPr/>
      <dgm:t>
        <a:bodyPr/>
        <a:lstStyle/>
        <a:p>
          <a:endParaRPr lang="es-ES"/>
        </a:p>
      </dgm:t>
    </dgm:pt>
    <dgm:pt modelId="{BC4B0DC3-A38E-4A26-814A-01C47DFB67D2}">
      <dgm:prSet phldrT="[Texto]" custT="1"/>
      <dgm:spPr/>
      <dgm:t>
        <a:bodyPr/>
        <a:lstStyle/>
        <a:p>
          <a:r>
            <a:rPr lang="es-ES" sz="1600" dirty="0">
              <a:latin typeface="Arial" panose="020B0604020202020204" pitchFamily="34" charset="0"/>
              <a:cs typeface="Arial" panose="020B0604020202020204" pitchFamily="34" charset="0"/>
            </a:rPr>
            <a:t>1,44%</a:t>
          </a:r>
        </a:p>
      </dgm:t>
    </dgm:pt>
    <dgm:pt modelId="{DCD6656E-EB55-4C23-94C6-AEF7ACAA82C5}" type="parTrans" cxnId="{7885BEC2-12A5-476B-991E-EC9A718BFB5A}">
      <dgm:prSet/>
      <dgm:spPr/>
      <dgm:t>
        <a:bodyPr/>
        <a:lstStyle/>
        <a:p>
          <a:endParaRPr lang="es-ES"/>
        </a:p>
      </dgm:t>
    </dgm:pt>
    <dgm:pt modelId="{3CB49B40-9E5F-4D0C-AD57-5640B9568B94}" type="sibTrans" cxnId="{7885BEC2-12A5-476B-991E-EC9A718BFB5A}">
      <dgm:prSet/>
      <dgm:spPr/>
      <dgm:t>
        <a:bodyPr/>
        <a:lstStyle/>
        <a:p>
          <a:endParaRPr lang="es-ES"/>
        </a:p>
      </dgm:t>
    </dgm:pt>
    <dgm:pt modelId="{2D04420E-ED76-4632-9550-8CD70F3F6A9F}">
      <dgm:prSet phldrT="[Texto]" custT="1"/>
      <dgm:spPr/>
      <dgm:t>
        <a:bodyPr/>
        <a:lstStyle/>
        <a:p>
          <a:r>
            <a:rPr lang="es-ES" sz="1600" dirty="0">
              <a:latin typeface="Arial" panose="020B0604020202020204" pitchFamily="34" charset="0"/>
              <a:cs typeface="Arial" panose="020B0604020202020204" pitchFamily="34" charset="0"/>
            </a:rPr>
            <a:t>Indexados </a:t>
          </a:r>
        </a:p>
      </dgm:t>
    </dgm:pt>
    <dgm:pt modelId="{853CE335-E73D-4288-A27D-9216B31B89F8}" type="parTrans" cxnId="{FBBCD8CA-20A7-4179-A2ED-66959A8EDBA2}">
      <dgm:prSet/>
      <dgm:spPr/>
      <dgm:t>
        <a:bodyPr/>
        <a:lstStyle/>
        <a:p>
          <a:endParaRPr lang="es-ES"/>
        </a:p>
      </dgm:t>
    </dgm:pt>
    <dgm:pt modelId="{2383027B-7DF1-4719-BA70-48A2C68B013F}" type="sibTrans" cxnId="{FBBCD8CA-20A7-4179-A2ED-66959A8EDBA2}">
      <dgm:prSet/>
      <dgm:spPr/>
      <dgm:t>
        <a:bodyPr/>
        <a:lstStyle/>
        <a:p>
          <a:endParaRPr lang="es-ES"/>
        </a:p>
      </dgm:t>
    </dgm:pt>
    <dgm:pt modelId="{60B9C0F4-A727-4A0E-904E-EE5117055DBF}">
      <dgm:prSet phldrT="[Texto]" custT="1"/>
      <dgm:spPr/>
      <dgm:t>
        <a:bodyPr/>
        <a:lstStyle/>
        <a:p>
          <a:r>
            <a:rPr lang="es-ES" sz="1600" dirty="0">
              <a:latin typeface="Arial" panose="020B0604020202020204" pitchFamily="34" charset="0"/>
              <a:cs typeface="Arial" panose="020B0604020202020204" pitchFamily="34" charset="0"/>
            </a:rPr>
            <a:t>20% (±5%)</a:t>
          </a:r>
        </a:p>
      </dgm:t>
    </dgm:pt>
    <dgm:pt modelId="{138B6FBD-5FD9-42DB-AE49-5383AB98ACF5}" type="parTrans" cxnId="{1BD5EED1-9729-4EDA-B484-7E170BB0FC9E}">
      <dgm:prSet/>
      <dgm:spPr/>
      <dgm:t>
        <a:bodyPr/>
        <a:lstStyle/>
        <a:p>
          <a:endParaRPr lang="es-ES"/>
        </a:p>
      </dgm:t>
    </dgm:pt>
    <dgm:pt modelId="{98CB6E3D-80A9-4CB3-AAD0-5BCEE9FB0E5C}" type="sibTrans" cxnId="{1BD5EED1-9729-4EDA-B484-7E170BB0FC9E}">
      <dgm:prSet/>
      <dgm:spPr/>
      <dgm:t>
        <a:bodyPr/>
        <a:lstStyle/>
        <a:p>
          <a:endParaRPr lang="es-ES"/>
        </a:p>
      </dgm:t>
    </dgm:pt>
    <dgm:pt modelId="{47899841-A084-4876-9C39-0823B84F7B63}">
      <dgm:prSet phldrT="[Texto]" custT="1"/>
      <dgm:spPr/>
      <dgm:t>
        <a:bodyPr/>
        <a:lstStyle/>
        <a:p>
          <a:r>
            <a:rPr lang="es-ES" sz="1600" dirty="0">
              <a:latin typeface="Arial" panose="020B0604020202020204" pitchFamily="34" charset="0"/>
              <a:cs typeface="Arial" panose="020B0604020202020204" pitchFamily="34" charset="0"/>
            </a:rPr>
            <a:t>68,18%</a:t>
          </a:r>
        </a:p>
      </dgm:t>
    </dgm:pt>
    <dgm:pt modelId="{71D7FEFF-41DF-4F88-8A62-E089A4EC094F}" type="parTrans" cxnId="{F4B5D11F-8D23-4022-8774-E5621AC0DF29}">
      <dgm:prSet/>
      <dgm:spPr/>
      <dgm:t>
        <a:bodyPr/>
        <a:lstStyle/>
        <a:p>
          <a:endParaRPr lang="es-ES"/>
        </a:p>
      </dgm:t>
    </dgm:pt>
    <dgm:pt modelId="{105E55C9-5A54-4316-8EA8-FFE88E91DFAB}" type="sibTrans" cxnId="{F4B5D11F-8D23-4022-8774-E5621AC0DF29}">
      <dgm:prSet/>
      <dgm:spPr/>
      <dgm:t>
        <a:bodyPr/>
        <a:lstStyle/>
        <a:p>
          <a:endParaRPr lang="es-ES"/>
        </a:p>
      </dgm:t>
    </dgm:pt>
    <dgm:pt modelId="{3C106640-6B68-4236-B339-C706FA5F9511}" type="pres">
      <dgm:prSet presAssocID="{380BCB94-DE5D-482B-BF67-8482E4623CEF}" presName="Name0" presStyleCnt="0">
        <dgm:presLayoutVars>
          <dgm:dir/>
          <dgm:animLvl val="lvl"/>
          <dgm:resizeHandles val="exact"/>
        </dgm:presLayoutVars>
      </dgm:prSet>
      <dgm:spPr/>
    </dgm:pt>
    <dgm:pt modelId="{83836312-04D5-45B5-8EE6-B1CCF1B45733}" type="pres">
      <dgm:prSet presAssocID="{842C1045-BED2-45B1-80ED-A8CE089EA659}" presName="composite" presStyleCnt="0"/>
      <dgm:spPr/>
    </dgm:pt>
    <dgm:pt modelId="{A6792E3E-A5DE-4CCC-9323-284E0CA19173}" type="pres">
      <dgm:prSet presAssocID="{842C1045-BED2-45B1-80ED-A8CE089EA659}" presName="parTx" presStyleLbl="alignNode1" presStyleIdx="0" presStyleCnt="3" custScaleX="91246">
        <dgm:presLayoutVars>
          <dgm:chMax val="0"/>
          <dgm:chPref val="0"/>
          <dgm:bulletEnabled val="1"/>
        </dgm:presLayoutVars>
      </dgm:prSet>
      <dgm:spPr/>
    </dgm:pt>
    <dgm:pt modelId="{689A0B4F-4208-4E03-91F3-86D9B5A4A6ED}" type="pres">
      <dgm:prSet presAssocID="{842C1045-BED2-45B1-80ED-A8CE089EA659}" presName="desTx" presStyleLbl="alignAccFollowNode1" presStyleIdx="0" presStyleCnt="3" custScaleX="91246" custLinFactNeighborX="-5810" custLinFactNeighborY="-437">
        <dgm:presLayoutVars>
          <dgm:bulletEnabled val="1"/>
        </dgm:presLayoutVars>
      </dgm:prSet>
      <dgm:spPr/>
    </dgm:pt>
    <dgm:pt modelId="{D76B4A6E-0244-4E98-AC82-618582F15C5E}" type="pres">
      <dgm:prSet presAssocID="{7091DB27-EFF2-4731-BCCA-C9108897379B}" presName="space" presStyleCnt="0"/>
      <dgm:spPr/>
    </dgm:pt>
    <dgm:pt modelId="{C1EECE79-B202-46E5-851C-BD3E32262E0E}" type="pres">
      <dgm:prSet presAssocID="{055F6381-28FB-4902-8526-C2D61574F1EE}" presName="composite" presStyleCnt="0"/>
      <dgm:spPr/>
    </dgm:pt>
    <dgm:pt modelId="{966C3224-AF65-4912-9EEC-3339F38593C9}" type="pres">
      <dgm:prSet presAssocID="{055F6381-28FB-4902-8526-C2D61574F1EE}" presName="parTx" presStyleLbl="alignNode1" presStyleIdx="1" presStyleCnt="3" custScaleX="103230">
        <dgm:presLayoutVars>
          <dgm:chMax val="0"/>
          <dgm:chPref val="0"/>
          <dgm:bulletEnabled val="1"/>
        </dgm:presLayoutVars>
      </dgm:prSet>
      <dgm:spPr>
        <a:xfrm>
          <a:off x="1899077" y="21215"/>
          <a:ext cx="1860436" cy="720889"/>
        </a:xfrm>
        <a:prstGeom prst="rect">
          <a:avLst/>
        </a:prstGeom>
      </dgm:spPr>
    </dgm:pt>
    <dgm:pt modelId="{7C154AC0-7CE1-414A-B075-BC072EA700EE}" type="pres">
      <dgm:prSet presAssocID="{055F6381-28FB-4902-8526-C2D61574F1EE}" presName="desTx" presStyleLbl="alignAccFollowNode1" presStyleIdx="1" presStyleCnt="3" custScaleX="103257" custScaleY="100690" custLinFactNeighborX="632" custLinFactNeighborY="618">
        <dgm:presLayoutVars>
          <dgm:bulletEnabled val="1"/>
        </dgm:presLayoutVars>
      </dgm:prSet>
      <dgm:spPr/>
    </dgm:pt>
    <dgm:pt modelId="{AF9BCF36-DFCC-406F-8D65-927239D2B1FB}" type="pres">
      <dgm:prSet presAssocID="{17CB56CF-C19B-461E-8B78-08F51B2F10DF}" presName="space" presStyleCnt="0"/>
      <dgm:spPr/>
    </dgm:pt>
    <dgm:pt modelId="{1AFA4A91-0411-4DB5-A42A-392EC3701616}" type="pres">
      <dgm:prSet presAssocID="{FDA584AC-03BC-4EDB-8BF5-0AFC6DAB7410}" presName="composite" presStyleCnt="0"/>
      <dgm:spPr/>
    </dgm:pt>
    <dgm:pt modelId="{EFBCF6B0-8708-47B1-A3A9-8FA34EBF0E9B}" type="pres">
      <dgm:prSet presAssocID="{FDA584AC-03BC-4EDB-8BF5-0AFC6DAB7410}" presName="parTx" presStyleLbl="alignNode1" presStyleIdx="2" presStyleCnt="3" custScaleX="82363">
        <dgm:presLayoutVars>
          <dgm:chMax val="0"/>
          <dgm:chPref val="0"/>
          <dgm:bulletEnabled val="1"/>
        </dgm:presLayoutVars>
      </dgm:prSet>
      <dgm:spPr/>
    </dgm:pt>
    <dgm:pt modelId="{529CD329-CE39-4D9D-949E-4453894A1598}" type="pres">
      <dgm:prSet presAssocID="{FDA584AC-03BC-4EDB-8BF5-0AFC6DAB7410}" presName="desTx" presStyleLbl="alignAccFollowNode1" presStyleIdx="2" presStyleCnt="3" custScaleX="82484">
        <dgm:presLayoutVars>
          <dgm:bulletEnabled val="1"/>
        </dgm:presLayoutVars>
      </dgm:prSet>
      <dgm:spPr/>
    </dgm:pt>
  </dgm:ptLst>
  <dgm:cxnLst>
    <dgm:cxn modelId="{B1F7890C-30B9-4230-A791-AEF9906951C5}" type="presOf" srcId="{2D04420E-ED76-4632-9550-8CD70F3F6A9F}" destId="{689A0B4F-4208-4E03-91F3-86D9B5A4A6ED}" srcOrd="0" destOrd="4" presId="urn:microsoft.com/office/officeart/2005/8/layout/hList1"/>
    <dgm:cxn modelId="{63E59B11-435D-4A71-B4E8-C3F0B3B085A5}" type="presOf" srcId="{380BCB94-DE5D-482B-BF67-8482E4623CEF}" destId="{3C106640-6B68-4236-B339-C706FA5F9511}" srcOrd="0" destOrd="0" presId="urn:microsoft.com/office/officeart/2005/8/layout/hList1"/>
    <dgm:cxn modelId="{8D82FB18-EFE0-475F-8BD0-C0BF3D348E8C}" srcId="{842C1045-BED2-45B1-80ED-A8CE089EA659}" destId="{663D9E9B-5537-4FAF-A5D0-9CCD1F78DC64}" srcOrd="2" destOrd="0" parTransId="{17604CA9-CC91-4FB3-9D64-D9BB1AEAA532}" sibTransId="{AFDC5323-67AC-4EEE-8D64-8DD72648DD59}"/>
    <dgm:cxn modelId="{F4B5D11F-8D23-4022-8774-E5621AC0DF29}" srcId="{FDA584AC-03BC-4EDB-8BF5-0AFC6DAB7410}" destId="{47899841-A084-4876-9C39-0823B84F7B63}" srcOrd="4" destOrd="0" parTransId="{71D7FEFF-41DF-4F88-8A62-E089A4EC094F}" sibTransId="{105E55C9-5A54-4316-8EA8-FFE88E91DFAB}"/>
    <dgm:cxn modelId="{58074223-3FCA-432B-9ABD-F53890111BF2}" type="presOf" srcId="{714DBB36-4481-442A-82F1-1CF38A49FA78}" destId="{689A0B4F-4208-4E03-91F3-86D9B5A4A6ED}" srcOrd="0" destOrd="1" presId="urn:microsoft.com/office/officeart/2005/8/layout/hList1"/>
    <dgm:cxn modelId="{65BACB26-F06A-46EB-BFAE-19D93003D458}" srcId="{380BCB94-DE5D-482B-BF67-8482E4623CEF}" destId="{055F6381-28FB-4902-8526-C2D61574F1EE}" srcOrd="1" destOrd="0" parTransId="{08C8DBB4-254A-41C4-BCC4-5DB686BB301A}" sibTransId="{17CB56CF-C19B-461E-8B78-08F51B2F10DF}"/>
    <dgm:cxn modelId="{CBBEB627-DEBC-4815-938F-A6F2ABDCD500}" type="presOf" srcId="{BC4B0DC3-A38E-4A26-814A-01C47DFB67D2}" destId="{529CD329-CE39-4D9D-949E-4453894A1598}" srcOrd="0" destOrd="3" presId="urn:microsoft.com/office/officeart/2005/8/layout/hList1"/>
    <dgm:cxn modelId="{10379E2E-6D18-45D5-AC05-5C96BC5A92F6}" type="presOf" srcId="{842C1045-BED2-45B1-80ED-A8CE089EA659}" destId="{A6792E3E-A5DE-4CCC-9323-284E0CA19173}" srcOrd="0" destOrd="0" presId="urn:microsoft.com/office/officeart/2005/8/layout/hList1"/>
    <dgm:cxn modelId="{0A716634-7D6B-432A-828A-4E300B5893D2}" type="presOf" srcId="{60B9C0F4-A727-4A0E-904E-EE5117055DBF}" destId="{7C154AC0-7CE1-414A-B075-BC072EA700EE}" srcOrd="0" destOrd="4" presId="urn:microsoft.com/office/officeart/2005/8/layout/hList1"/>
    <dgm:cxn modelId="{84220D37-C8CE-40CC-8FB5-40D62B2E8120}" srcId="{055F6381-28FB-4902-8526-C2D61574F1EE}" destId="{41185317-B236-481D-B49C-0AAB51777BB0}" srcOrd="0" destOrd="0" parTransId="{EF9607AB-3141-4830-9D7E-4A96F68F2F0D}" sibTransId="{7A1A32B8-3DCE-44D2-A113-E8482C4374ED}"/>
    <dgm:cxn modelId="{D7E7E85C-6D2E-4A3F-8014-A2FDA57A0F1E}" type="presOf" srcId="{47899841-A084-4876-9C39-0823B84F7B63}" destId="{529CD329-CE39-4D9D-949E-4453894A1598}" srcOrd="0" destOrd="4" presId="urn:microsoft.com/office/officeart/2005/8/layout/hList1"/>
    <dgm:cxn modelId="{F0D4AB43-9626-47B9-96D2-496CCB70B38A}" type="presOf" srcId="{15A34A90-87D2-4EB0-897F-B741356E8CFD}" destId="{7C154AC0-7CE1-414A-B075-BC072EA700EE}" srcOrd="0" destOrd="3" presId="urn:microsoft.com/office/officeart/2005/8/layout/hList1"/>
    <dgm:cxn modelId="{75C18146-E493-499A-97AA-D3A3E23D0F17}" srcId="{055F6381-28FB-4902-8526-C2D61574F1EE}" destId="{FB8FFB3D-E72A-4737-9E26-77156D66E29A}" srcOrd="2" destOrd="0" parTransId="{D9A800A6-C58F-441B-B46A-D33D3C46505B}" sibTransId="{6451CE42-8B5E-44A0-A35D-12C40DF6005C}"/>
    <dgm:cxn modelId="{504D7A69-7787-4E6E-A343-574872E4112F}" type="presOf" srcId="{25FEDBBB-4720-4102-B6AC-E8BA06829AFC}" destId="{529CD329-CE39-4D9D-949E-4453894A1598}" srcOrd="0" destOrd="2" presId="urn:microsoft.com/office/officeart/2005/8/layout/hList1"/>
    <dgm:cxn modelId="{ECD3534A-DF99-4611-934B-D637D88D04F4}" srcId="{FDA584AC-03BC-4EDB-8BF5-0AFC6DAB7410}" destId="{74F008C0-A728-49B2-9A71-B7611F8ECC06}" srcOrd="0" destOrd="0" parTransId="{541CEFD8-7847-4474-A239-DFFCE6258287}" sibTransId="{56F694CD-81D4-4281-86A9-7A2DC1EDDEB4}"/>
    <dgm:cxn modelId="{5549AC6C-26F1-4D00-BE56-57A31A3B00EA}" type="presOf" srcId="{663D9E9B-5537-4FAF-A5D0-9CCD1F78DC64}" destId="{689A0B4F-4208-4E03-91F3-86D9B5A4A6ED}" srcOrd="0" destOrd="2" presId="urn:microsoft.com/office/officeart/2005/8/layout/hList1"/>
    <dgm:cxn modelId="{45990D53-0021-4972-B0FF-8BAB55FD09E7}" type="presOf" srcId="{FDA584AC-03BC-4EDB-8BF5-0AFC6DAB7410}" destId="{EFBCF6B0-8708-47B1-A3A9-8FA34EBF0E9B}" srcOrd="0" destOrd="0" presId="urn:microsoft.com/office/officeart/2005/8/layout/hList1"/>
    <dgm:cxn modelId="{1437EE5A-1164-4DE3-8523-047EFF32E58F}" srcId="{055F6381-28FB-4902-8526-C2D61574F1EE}" destId="{B6906DAA-B625-44D4-8E6B-9AA3DE7BEB96}" srcOrd="1" destOrd="0" parTransId="{2D239D85-0414-412D-8DCE-8B28744F22EB}" sibTransId="{B5596191-DAFD-4284-B689-52A3DA16735A}"/>
    <dgm:cxn modelId="{AD058E86-8A22-437A-AC76-56BA1FC91852}" type="presOf" srcId="{69740E75-78E0-48F9-B492-162ED1662C70}" destId="{689A0B4F-4208-4E03-91F3-86D9B5A4A6ED}" srcOrd="0" destOrd="0" presId="urn:microsoft.com/office/officeart/2005/8/layout/hList1"/>
    <dgm:cxn modelId="{E1EB2088-EDCA-4DDC-A172-AE278191B1F0}" type="presOf" srcId="{055F6381-28FB-4902-8526-C2D61574F1EE}" destId="{966C3224-AF65-4912-9EEC-3339F38593C9}" srcOrd="0" destOrd="0" presId="urn:microsoft.com/office/officeart/2005/8/layout/hList1"/>
    <dgm:cxn modelId="{3B349E89-34CB-467C-8F5D-EC98D1895454}" srcId="{380BCB94-DE5D-482B-BF67-8482E4623CEF}" destId="{FDA584AC-03BC-4EDB-8BF5-0AFC6DAB7410}" srcOrd="2" destOrd="0" parTransId="{0FC5BA78-2CB2-41B1-92E5-1D5027229337}" sibTransId="{BC9BDC7A-FF52-404E-B859-813A5A5F112E}"/>
    <dgm:cxn modelId="{7EA56795-AE83-4FC9-A657-8F6050967659}" type="presOf" srcId="{B6906DAA-B625-44D4-8E6B-9AA3DE7BEB96}" destId="{7C154AC0-7CE1-414A-B075-BC072EA700EE}" srcOrd="0" destOrd="1" presId="urn:microsoft.com/office/officeart/2005/8/layout/hList1"/>
    <dgm:cxn modelId="{B80284B3-3F63-433D-B3AB-9A9FDE3A85D9}" srcId="{842C1045-BED2-45B1-80ED-A8CE089EA659}" destId="{515FEBDA-F1DB-4F6F-876F-AE088B67CB51}" srcOrd="3" destOrd="0" parTransId="{50412F5F-4EDF-4732-B4BE-0BA1D8DED775}" sibTransId="{37E54C7D-525B-4578-AA78-5E272810230E}"/>
    <dgm:cxn modelId="{0A8634B5-0105-4A8C-B5D9-E66810453734}" srcId="{FDA584AC-03BC-4EDB-8BF5-0AFC6DAB7410}" destId="{25FEDBBB-4720-4102-B6AC-E8BA06829AFC}" srcOrd="2" destOrd="0" parTransId="{9F069BFE-B702-48A2-8F4A-9D298E12010C}" sibTransId="{6488911D-BE55-4D39-90CC-D0EB4FC5C547}"/>
    <dgm:cxn modelId="{7885BEC2-12A5-476B-991E-EC9A718BFB5A}" srcId="{FDA584AC-03BC-4EDB-8BF5-0AFC6DAB7410}" destId="{BC4B0DC3-A38E-4A26-814A-01C47DFB67D2}" srcOrd="3" destOrd="0" parTransId="{DCD6656E-EB55-4C23-94C6-AEF7ACAA82C5}" sibTransId="{3CB49B40-9E5F-4D0C-AD57-5640B9568B94}"/>
    <dgm:cxn modelId="{73C01CC4-412C-47CC-BDD7-3D235C8BDB2C}" type="presOf" srcId="{515FEBDA-F1DB-4F6F-876F-AE088B67CB51}" destId="{689A0B4F-4208-4E03-91F3-86D9B5A4A6ED}" srcOrd="0" destOrd="3" presId="urn:microsoft.com/office/officeart/2005/8/layout/hList1"/>
    <dgm:cxn modelId="{259B3EC8-BA9E-4238-90E5-7BB5F3C36BC6}" srcId="{842C1045-BED2-45B1-80ED-A8CE089EA659}" destId="{69740E75-78E0-48F9-B492-162ED1662C70}" srcOrd="0" destOrd="0" parTransId="{BF17FC52-E3E3-4551-90FB-1203D98A5BAB}" sibTransId="{3DD52588-6DDA-40B1-82DE-60F34AE288A1}"/>
    <dgm:cxn modelId="{FBBCD8CA-20A7-4179-A2ED-66959A8EDBA2}" srcId="{842C1045-BED2-45B1-80ED-A8CE089EA659}" destId="{2D04420E-ED76-4632-9550-8CD70F3F6A9F}" srcOrd="4" destOrd="0" parTransId="{853CE335-E73D-4288-A27D-9216B31B89F8}" sibTransId="{2383027B-7DF1-4719-BA70-48A2C68B013F}"/>
    <dgm:cxn modelId="{1BD5EED1-9729-4EDA-B484-7E170BB0FC9E}" srcId="{055F6381-28FB-4902-8526-C2D61574F1EE}" destId="{60B9C0F4-A727-4A0E-904E-EE5117055DBF}" srcOrd="4" destOrd="0" parTransId="{138B6FBD-5FD9-42DB-AE49-5383AB98ACF5}" sibTransId="{98CB6E3D-80A9-4CB3-AAD0-5BCEE9FB0E5C}"/>
    <dgm:cxn modelId="{0D571CD4-3333-4001-81B4-28F63863A024}" srcId="{842C1045-BED2-45B1-80ED-A8CE089EA659}" destId="{714DBB36-4481-442A-82F1-1CF38A49FA78}" srcOrd="1" destOrd="0" parTransId="{DF96EDF7-5D57-4690-B719-CD1B79834860}" sibTransId="{6359B4F7-E8E4-43D6-8EFC-289663F58094}"/>
    <dgm:cxn modelId="{A4F430DE-46E6-4B77-9396-5EBBB1E38758}" srcId="{380BCB94-DE5D-482B-BF67-8482E4623CEF}" destId="{842C1045-BED2-45B1-80ED-A8CE089EA659}" srcOrd="0" destOrd="0" parTransId="{E4B8985F-5D1D-45C1-B68A-716B73BB8D2C}" sibTransId="{7091DB27-EFF2-4731-BCCA-C9108897379B}"/>
    <dgm:cxn modelId="{3B5D5DDF-5006-4778-9C71-5A29C4051D02}" type="presOf" srcId="{1AC4CFF6-6516-4DAC-920F-1FCB2CB4D5EC}" destId="{529CD329-CE39-4D9D-949E-4453894A1598}" srcOrd="0" destOrd="1" presId="urn:microsoft.com/office/officeart/2005/8/layout/hList1"/>
    <dgm:cxn modelId="{EECF48ED-6E1D-4CB5-94B0-B367815849A6}" srcId="{FDA584AC-03BC-4EDB-8BF5-0AFC6DAB7410}" destId="{1AC4CFF6-6516-4DAC-920F-1FCB2CB4D5EC}" srcOrd="1" destOrd="0" parTransId="{F6F46327-E202-4C25-A4AF-35A9D183C4FC}" sibTransId="{D5BF46AC-2EBE-4F6D-BA29-DA04EDF87500}"/>
    <dgm:cxn modelId="{9BC838F1-5909-4B11-AF34-BFE2B56F9D98}" type="presOf" srcId="{74F008C0-A728-49B2-9A71-B7611F8ECC06}" destId="{529CD329-CE39-4D9D-949E-4453894A1598}" srcOrd="0" destOrd="0" presId="urn:microsoft.com/office/officeart/2005/8/layout/hList1"/>
    <dgm:cxn modelId="{198219F7-9442-4D87-9D84-0A9E36F1C30D}" type="presOf" srcId="{41185317-B236-481D-B49C-0AAB51777BB0}" destId="{7C154AC0-7CE1-414A-B075-BC072EA700EE}" srcOrd="0" destOrd="0" presId="urn:microsoft.com/office/officeart/2005/8/layout/hList1"/>
    <dgm:cxn modelId="{FC1CB7FA-8D67-4221-B5A8-3FB19EE47341}" type="presOf" srcId="{FB8FFB3D-E72A-4737-9E26-77156D66E29A}" destId="{7C154AC0-7CE1-414A-B075-BC072EA700EE}" srcOrd="0" destOrd="2" presId="urn:microsoft.com/office/officeart/2005/8/layout/hList1"/>
    <dgm:cxn modelId="{D0E83FFC-DD0A-4DEE-93CA-169B315780DB}" srcId="{055F6381-28FB-4902-8526-C2D61574F1EE}" destId="{15A34A90-87D2-4EB0-897F-B741356E8CFD}" srcOrd="3" destOrd="0" parTransId="{64EF0161-61F4-4FB3-8EC1-B9CC58B8251D}" sibTransId="{E6DCB4C3-5949-45F8-B20D-87A8862053A1}"/>
    <dgm:cxn modelId="{8E2231E6-0E27-4616-8302-FEAE33EF50D6}" type="presParOf" srcId="{3C106640-6B68-4236-B339-C706FA5F9511}" destId="{83836312-04D5-45B5-8EE6-B1CCF1B45733}" srcOrd="0" destOrd="0" presId="urn:microsoft.com/office/officeart/2005/8/layout/hList1"/>
    <dgm:cxn modelId="{72927DC6-D764-4D11-A72B-586552ABE041}" type="presParOf" srcId="{83836312-04D5-45B5-8EE6-B1CCF1B45733}" destId="{A6792E3E-A5DE-4CCC-9323-284E0CA19173}" srcOrd="0" destOrd="0" presId="urn:microsoft.com/office/officeart/2005/8/layout/hList1"/>
    <dgm:cxn modelId="{45F61CCE-EB2F-4519-A1C9-8ADF1910EB48}" type="presParOf" srcId="{83836312-04D5-45B5-8EE6-B1CCF1B45733}" destId="{689A0B4F-4208-4E03-91F3-86D9B5A4A6ED}" srcOrd="1" destOrd="0" presId="urn:microsoft.com/office/officeart/2005/8/layout/hList1"/>
    <dgm:cxn modelId="{AD7B98EC-A365-4A07-9335-6DD90CC309A3}" type="presParOf" srcId="{3C106640-6B68-4236-B339-C706FA5F9511}" destId="{D76B4A6E-0244-4E98-AC82-618582F15C5E}" srcOrd="1" destOrd="0" presId="urn:microsoft.com/office/officeart/2005/8/layout/hList1"/>
    <dgm:cxn modelId="{F110B9D6-F1C2-483A-BF6E-BEC4B0BBBA6C}" type="presParOf" srcId="{3C106640-6B68-4236-B339-C706FA5F9511}" destId="{C1EECE79-B202-46E5-851C-BD3E32262E0E}" srcOrd="2" destOrd="0" presId="urn:microsoft.com/office/officeart/2005/8/layout/hList1"/>
    <dgm:cxn modelId="{4A7EDC2B-2891-4D64-A089-3CDC5C30F138}" type="presParOf" srcId="{C1EECE79-B202-46E5-851C-BD3E32262E0E}" destId="{966C3224-AF65-4912-9EEC-3339F38593C9}" srcOrd="0" destOrd="0" presId="urn:microsoft.com/office/officeart/2005/8/layout/hList1"/>
    <dgm:cxn modelId="{5CC1A404-7553-41FB-8713-3CB5388931B6}" type="presParOf" srcId="{C1EECE79-B202-46E5-851C-BD3E32262E0E}" destId="{7C154AC0-7CE1-414A-B075-BC072EA700EE}" srcOrd="1" destOrd="0" presId="urn:microsoft.com/office/officeart/2005/8/layout/hList1"/>
    <dgm:cxn modelId="{AFB09079-272A-4F83-B9A6-AD332C62E99C}" type="presParOf" srcId="{3C106640-6B68-4236-B339-C706FA5F9511}" destId="{AF9BCF36-DFCC-406F-8D65-927239D2B1FB}" srcOrd="3" destOrd="0" presId="urn:microsoft.com/office/officeart/2005/8/layout/hList1"/>
    <dgm:cxn modelId="{AFF33674-4A9D-49A0-83C7-73CCAB2029B8}" type="presParOf" srcId="{3C106640-6B68-4236-B339-C706FA5F9511}" destId="{1AFA4A91-0411-4DB5-A42A-392EC3701616}" srcOrd="4" destOrd="0" presId="urn:microsoft.com/office/officeart/2005/8/layout/hList1"/>
    <dgm:cxn modelId="{E38A20BA-F2FC-45F1-A1A8-5DC1F7471048}" type="presParOf" srcId="{1AFA4A91-0411-4DB5-A42A-392EC3701616}" destId="{EFBCF6B0-8708-47B1-A3A9-8FA34EBF0E9B}" srcOrd="0" destOrd="0" presId="urn:microsoft.com/office/officeart/2005/8/layout/hList1"/>
    <dgm:cxn modelId="{5B69F12B-C6FD-4AD7-A395-2F452B76C775}" type="presParOf" srcId="{1AFA4A91-0411-4DB5-A42A-392EC3701616}" destId="{529CD329-CE39-4D9D-949E-4453894A1598}" srcOrd="1" destOrd="0" presId="urn:microsoft.com/office/officeart/2005/8/layout/hList1"/>
  </dgm:cxnLst>
  <dgm:bg>
    <a:noFill/>
  </dgm:bg>
  <dgm:whole/>
  <dgm:extLst>
    <a:ext uri="http://schemas.microsoft.com/office/drawing/2008/diagram">
      <dsp:dataModelExt xmlns:dsp="http://schemas.microsoft.com/office/drawing/2008/diagram" relId="rId8" minVer="http://schemas.openxmlformats.org/drawingml/2006/diagram"/>
    </a:ext>
  </dgm:extLst>
</dgm:dataModel>
</file>

<file path=ppt/diagrams/data6.xml><?xml version="1.0" encoding="utf-8"?>
<dgm:dataModel xmlns:dgm="http://schemas.openxmlformats.org/drawingml/2006/diagram" xmlns:a="http://schemas.openxmlformats.org/drawingml/2006/main">
  <dgm:ptLst>
    <dgm:pt modelId="{2DE37AE7-5214-48C7-9D91-B5174038C507}" type="doc">
      <dgm:prSet loTypeId="urn:microsoft.com/office/officeart/2005/8/layout/funnel1" loCatId="relationship" qsTypeId="urn:microsoft.com/office/officeart/2005/8/quickstyle/simple1" qsCatId="simple" csTypeId="urn:microsoft.com/office/officeart/2005/8/colors/accent1_2" csCatId="accent1" phldr="1"/>
      <dgm:spPr/>
      <dgm:t>
        <a:bodyPr/>
        <a:lstStyle/>
        <a:p>
          <a:endParaRPr lang="es-ES"/>
        </a:p>
      </dgm:t>
    </dgm:pt>
    <dgm:pt modelId="{184C3B80-D7DE-4597-8DD7-4ADB647BD717}">
      <dgm:prSet custT="1"/>
      <dgm:spPr>
        <a:solidFill>
          <a:schemeClr val="accent1">
            <a:lumMod val="50000"/>
          </a:schemeClr>
        </a:solidFill>
      </dgm:spPr>
      <dgm:t>
        <a:bodyPr/>
        <a:lstStyle/>
        <a:p>
          <a:pPr rtl="0"/>
          <a:r>
            <a:rPr lang="es-CR" sz="1800" b="1" dirty="0">
              <a:latin typeface="Arial" panose="020B0604020202020204" pitchFamily="34" charset="0"/>
              <a:cs typeface="Arial" panose="020B0604020202020204" pitchFamily="34" charset="0"/>
            </a:rPr>
            <a:t>¢699.926,80  millones</a:t>
          </a:r>
          <a:endParaRPr lang="es-CR" sz="1800" dirty="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983E4026-3961-4B40-B740-6FA5C6B93229}" type="parTrans" cxnId="{904F90EF-87D4-4637-A242-2B2AC35E208C}">
      <dgm:prSet/>
      <dgm:spPr/>
      <dgm:t>
        <a:bodyPr/>
        <a:lstStyle/>
        <a:p>
          <a:endParaRPr lang="es-ES"/>
        </a:p>
      </dgm:t>
    </dgm:pt>
    <dgm:pt modelId="{25B042E9-063A-407C-A49A-6908294280B8}" type="sibTrans" cxnId="{904F90EF-87D4-4637-A242-2B2AC35E208C}">
      <dgm:prSet/>
      <dgm:spPr/>
      <dgm:t>
        <a:bodyPr/>
        <a:lstStyle/>
        <a:p>
          <a:endParaRPr lang="es-ES"/>
        </a:p>
      </dgm:t>
    </dgm:pt>
    <dgm:pt modelId="{CA2F8192-C70C-4ECB-A4D0-4B657B26B59F}">
      <dgm:prSet custT="1"/>
      <dgm:spPr/>
      <dgm:t>
        <a:bodyPr/>
        <a:lstStyle/>
        <a:p>
          <a:pPr rtl="0"/>
          <a:r>
            <a:rPr lang="es-CR" sz="2800" b="1" dirty="0">
              <a:latin typeface="Arial" panose="020B0604020202020204" pitchFamily="34" charset="0"/>
              <a:cs typeface="Arial" panose="020B0604020202020204" pitchFamily="34" charset="0"/>
            </a:rPr>
            <a:t>Hasta ¢3.900.000,00</a:t>
          </a:r>
          <a:endParaRPr lang="es-CR" sz="2800" dirty="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FE58417E-0827-4AFA-813F-25A31C146867}" type="parTrans" cxnId="{C06E6630-1C67-41D0-9319-BA2A2D356585}">
      <dgm:prSet/>
      <dgm:spPr/>
      <dgm:t>
        <a:bodyPr/>
        <a:lstStyle/>
        <a:p>
          <a:endParaRPr lang="es-ES"/>
        </a:p>
      </dgm:t>
    </dgm:pt>
    <dgm:pt modelId="{35EBAE60-C116-4C1E-9C18-B592C3684087}" type="sibTrans" cxnId="{C06E6630-1C67-41D0-9319-BA2A2D356585}">
      <dgm:prSet/>
      <dgm:spPr/>
      <dgm:t>
        <a:bodyPr/>
        <a:lstStyle/>
        <a:p>
          <a:endParaRPr lang="es-ES"/>
        </a:p>
      </dgm:t>
    </dgm:pt>
    <dgm:pt modelId="{9BECEE2B-55B1-4833-A141-ECC3CFAEE3C0}" type="pres">
      <dgm:prSet presAssocID="{2DE37AE7-5214-48C7-9D91-B5174038C507}" presName="Name0" presStyleCnt="0">
        <dgm:presLayoutVars>
          <dgm:chMax val="4"/>
          <dgm:resizeHandles val="exact"/>
        </dgm:presLayoutVars>
      </dgm:prSet>
      <dgm:spPr/>
    </dgm:pt>
    <dgm:pt modelId="{FD7D779D-F2B5-4D78-A8CB-E71DC4B7385C}" type="pres">
      <dgm:prSet presAssocID="{2DE37AE7-5214-48C7-9D91-B5174038C507}" presName="ellipse" presStyleLbl="trBgShp" presStyleIdx="0" presStyleCnt="1" custScaleX="134366" custScaleY="103142"/>
      <dgm:spPr/>
    </dgm:pt>
    <dgm:pt modelId="{A4BCA651-7889-4571-ACCF-3948F2927E7E}" type="pres">
      <dgm:prSet presAssocID="{2DE37AE7-5214-48C7-9D91-B5174038C507}" presName="arrow1" presStyleLbl="fgShp" presStyleIdx="0" presStyleCnt="1" custLinFactNeighborX="1686" custLinFactNeighborY="11077"/>
      <dgm:spPr>
        <a:solidFill>
          <a:schemeClr val="accent1">
            <a:lumMod val="50000"/>
          </a:schemeClr>
        </a:solidFill>
      </dgm:spPr>
    </dgm:pt>
    <dgm:pt modelId="{9791BA50-74A2-4979-A975-29370A682614}" type="pres">
      <dgm:prSet presAssocID="{2DE37AE7-5214-48C7-9D91-B5174038C507}" presName="rectangle" presStyleLbl="revTx" presStyleIdx="0" presStyleCnt="1" custScaleX="164937">
        <dgm:presLayoutVars>
          <dgm:bulletEnabled val="1"/>
        </dgm:presLayoutVars>
      </dgm:prSet>
      <dgm:spPr/>
    </dgm:pt>
    <dgm:pt modelId="{DEC9D942-3A99-483A-9DA4-BBFCBE518B2F}" type="pres">
      <dgm:prSet presAssocID="{CA2F8192-C70C-4ECB-A4D0-4B657B26B59F}" presName="item1" presStyleLbl="node1" presStyleIdx="0" presStyleCnt="1" custScaleX="146245" custScaleY="77013" custLinFactNeighborX="9500" custLinFactNeighborY="-8318">
        <dgm:presLayoutVars>
          <dgm:bulletEnabled val="1"/>
        </dgm:presLayoutVars>
      </dgm:prSet>
      <dgm:spPr/>
    </dgm:pt>
    <dgm:pt modelId="{46ACB99D-037E-44F8-8FC3-D20407155665}" type="pres">
      <dgm:prSet presAssocID="{2DE37AE7-5214-48C7-9D91-B5174038C507}" presName="funnel" presStyleLbl="trAlignAcc1" presStyleIdx="0" presStyleCnt="1" custScaleX="133756" custScaleY="101765"/>
      <dgm:spPr/>
    </dgm:pt>
  </dgm:ptLst>
  <dgm:cxnLst>
    <dgm:cxn modelId="{F516521C-AC69-4EEC-9215-943812307F61}" type="presOf" srcId="{184C3B80-D7DE-4597-8DD7-4ADB647BD717}" destId="{DEC9D942-3A99-483A-9DA4-BBFCBE518B2F}" srcOrd="0" destOrd="0" presId="urn:microsoft.com/office/officeart/2005/8/layout/funnel1"/>
    <dgm:cxn modelId="{C06E6630-1C67-41D0-9319-BA2A2D356585}" srcId="{2DE37AE7-5214-48C7-9D91-B5174038C507}" destId="{CA2F8192-C70C-4ECB-A4D0-4B657B26B59F}" srcOrd="1" destOrd="0" parTransId="{FE58417E-0827-4AFA-813F-25A31C146867}" sibTransId="{35EBAE60-C116-4C1E-9C18-B592C3684087}"/>
    <dgm:cxn modelId="{C70CF3CD-54D8-442F-BF23-5078087C2FE5}" type="presOf" srcId="{2DE37AE7-5214-48C7-9D91-B5174038C507}" destId="{9BECEE2B-55B1-4833-A141-ECC3CFAEE3C0}" srcOrd="0" destOrd="0" presId="urn:microsoft.com/office/officeart/2005/8/layout/funnel1"/>
    <dgm:cxn modelId="{831BBBE2-3DB8-4A23-B250-08DADA1E5BC6}" type="presOf" srcId="{CA2F8192-C70C-4ECB-A4D0-4B657B26B59F}" destId="{9791BA50-74A2-4979-A975-29370A682614}" srcOrd="0" destOrd="0" presId="urn:microsoft.com/office/officeart/2005/8/layout/funnel1"/>
    <dgm:cxn modelId="{904F90EF-87D4-4637-A242-2B2AC35E208C}" srcId="{2DE37AE7-5214-48C7-9D91-B5174038C507}" destId="{184C3B80-D7DE-4597-8DD7-4ADB647BD717}" srcOrd="0" destOrd="0" parTransId="{983E4026-3961-4B40-B740-6FA5C6B93229}" sibTransId="{25B042E9-063A-407C-A49A-6908294280B8}"/>
    <dgm:cxn modelId="{B85DBF1E-A242-4E8D-8EE2-2DE1FF04595D}" type="presParOf" srcId="{9BECEE2B-55B1-4833-A141-ECC3CFAEE3C0}" destId="{FD7D779D-F2B5-4D78-A8CB-E71DC4B7385C}" srcOrd="0" destOrd="0" presId="urn:microsoft.com/office/officeart/2005/8/layout/funnel1"/>
    <dgm:cxn modelId="{21831B73-45BE-4F1E-B64F-8D7B3EC11A7B}" type="presParOf" srcId="{9BECEE2B-55B1-4833-A141-ECC3CFAEE3C0}" destId="{A4BCA651-7889-4571-ACCF-3948F2927E7E}" srcOrd="1" destOrd="0" presId="urn:microsoft.com/office/officeart/2005/8/layout/funnel1"/>
    <dgm:cxn modelId="{18E81AEC-5602-411E-83FD-51E9FD5E1AA4}" type="presParOf" srcId="{9BECEE2B-55B1-4833-A141-ECC3CFAEE3C0}" destId="{9791BA50-74A2-4979-A975-29370A682614}" srcOrd="2" destOrd="0" presId="urn:microsoft.com/office/officeart/2005/8/layout/funnel1"/>
    <dgm:cxn modelId="{60464418-946E-4483-B871-7EEFD6447095}" type="presParOf" srcId="{9BECEE2B-55B1-4833-A141-ECC3CFAEE3C0}" destId="{DEC9D942-3A99-483A-9DA4-BBFCBE518B2F}" srcOrd="3" destOrd="0" presId="urn:microsoft.com/office/officeart/2005/8/layout/funnel1"/>
    <dgm:cxn modelId="{E1F4E373-8F43-4C4D-B626-52EDE10F3368}" type="presParOf" srcId="{9BECEE2B-55B1-4833-A141-ECC3CFAEE3C0}" destId="{46ACB99D-037E-44F8-8FC3-D20407155665}" srcOrd="4" destOrd="0" presId="urn:microsoft.com/office/officeart/2005/8/layout/funnel1"/>
  </dgm:cxnLst>
  <dgm:bg/>
  <dgm:whole/>
  <dgm:extLst>
    <a:ext uri="http://schemas.microsoft.com/office/drawing/2008/diagram">
      <dsp:dataModelExt xmlns:dsp="http://schemas.microsoft.com/office/drawing/2008/diagram" relId="rId13" minVer="http://schemas.openxmlformats.org/drawingml/2006/diagram"/>
    </a:ext>
  </dgm:extLst>
</dgm:dataModel>
</file>

<file path=ppt/diagrams/data7.xml><?xml version="1.0" encoding="utf-8"?>
<dgm:dataModel xmlns:dgm="http://schemas.openxmlformats.org/drawingml/2006/diagram" xmlns:a="http://schemas.openxmlformats.org/drawingml/2006/main">
  <dgm:ptLst>
    <dgm:pt modelId="{380BCB94-DE5D-482B-BF67-8482E4623CEF}" type="doc">
      <dgm:prSet loTypeId="urn:microsoft.com/office/officeart/2005/8/layout/hList1" loCatId="list" qsTypeId="urn:microsoft.com/office/officeart/2005/8/quickstyle/simple1" qsCatId="simple" csTypeId="urn:microsoft.com/office/officeart/2005/8/colors/accent0_3" csCatId="mainScheme" phldr="1"/>
      <dgm:spPr/>
      <dgm:t>
        <a:bodyPr/>
        <a:lstStyle/>
        <a:p>
          <a:endParaRPr lang="es-ES"/>
        </a:p>
      </dgm:t>
    </dgm:pt>
    <dgm:pt modelId="{842C1045-BED2-45B1-80ED-A8CE089EA659}">
      <dgm:prSet phldrT="[Texto]" custT="1"/>
      <dgm:spPr>
        <a:solidFill>
          <a:schemeClr val="accent1">
            <a:lumMod val="50000"/>
          </a:schemeClr>
        </a:solidFill>
      </dgm:spPr>
      <dgm:t>
        <a:bodyPr/>
        <a:lstStyle/>
        <a:p>
          <a:r>
            <a:rPr lang="es-ES" sz="1600" dirty="0">
              <a:latin typeface="Arial" panose="020B0604020202020204" pitchFamily="34" charset="0"/>
              <a:cs typeface="Arial" panose="020B0604020202020204" pitchFamily="34" charset="0"/>
            </a:rPr>
            <a:t>Plazo</a:t>
          </a:r>
        </a:p>
      </dgm:t>
    </dgm:pt>
    <dgm:pt modelId="{E4B8985F-5D1D-45C1-B68A-716B73BB8D2C}" type="parTrans" cxnId="{A4F430DE-46E6-4B77-9396-5EBBB1E38758}">
      <dgm:prSet/>
      <dgm:spPr/>
      <dgm:t>
        <a:bodyPr/>
        <a:lstStyle/>
        <a:p>
          <a:endParaRPr lang="es-ES" sz="2000"/>
        </a:p>
      </dgm:t>
    </dgm:pt>
    <dgm:pt modelId="{7091DB27-EFF2-4731-BCCA-C9108897379B}" type="sibTrans" cxnId="{A4F430DE-46E6-4B77-9396-5EBBB1E38758}">
      <dgm:prSet/>
      <dgm:spPr/>
      <dgm:t>
        <a:bodyPr/>
        <a:lstStyle/>
        <a:p>
          <a:endParaRPr lang="es-ES" sz="2000"/>
        </a:p>
      </dgm:t>
    </dgm:pt>
    <dgm:pt modelId="{69740E75-78E0-48F9-B492-162ED1662C70}">
      <dgm:prSet phldrT="[Texto]" custT="1"/>
      <dgm:spPr/>
      <dgm:t>
        <a:bodyPr/>
        <a:lstStyle/>
        <a:p>
          <a:r>
            <a:rPr lang="es-ES" sz="1600" dirty="0">
              <a:latin typeface="Arial" panose="020B0604020202020204" pitchFamily="34" charset="0"/>
              <a:cs typeface="Arial" panose="020B0604020202020204" pitchFamily="34" charset="0"/>
            </a:rPr>
            <a:t>Menos 1 año</a:t>
          </a:r>
        </a:p>
      </dgm:t>
    </dgm:pt>
    <dgm:pt modelId="{BF17FC52-E3E3-4551-90FB-1203D98A5BAB}" type="parTrans" cxnId="{259B3EC8-BA9E-4238-90E5-7BB5F3C36BC6}">
      <dgm:prSet/>
      <dgm:spPr/>
      <dgm:t>
        <a:bodyPr/>
        <a:lstStyle/>
        <a:p>
          <a:endParaRPr lang="es-ES" sz="2000"/>
        </a:p>
      </dgm:t>
    </dgm:pt>
    <dgm:pt modelId="{3DD52588-6DDA-40B1-82DE-60F34AE288A1}" type="sibTrans" cxnId="{259B3EC8-BA9E-4238-90E5-7BB5F3C36BC6}">
      <dgm:prSet/>
      <dgm:spPr/>
      <dgm:t>
        <a:bodyPr/>
        <a:lstStyle/>
        <a:p>
          <a:endParaRPr lang="es-ES" sz="2000"/>
        </a:p>
      </dgm:t>
    </dgm:pt>
    <dgm:pt modelId="{714DBB36-4481-442A-82F1-1CF38A49FA78}">
      <dgm:prSet phldrT="[Texto]" custT="1"/>
      <dgm:spPr/>
      <dgm:t>
        <a:bodyPr/>
        <a:lstStyle/>
        <a:p>
          <a:r>
            <a:rPr lang="es-ES" sz="1600" dirty="0">
              <a:latin typeface="Arial" panose="020B0604020202020204" pitchFamily="34" charset="0"/>
              <a:cs typeface="Arial" panose="020B0604020202020204" pitchFamily="34" charset="0"/>
            </a:rPr>
            <a:t>1 a 5 años</a:t>
          </a:r>
        </a:p>
      </dgm:t>
    </dgm:pt>
    <dgm:pt modelId="{DF96EDF7-5D57-4690-B719-CD1B79834860}" type="parTrans" cxnId="{0D571CD4-3333-4001-81B4-28F63863A024}">
      <dgm:prSet/>
      <dgm:spPr/>
      <dgm:t>
        <a:bodyPr/>
        <a:lstStyle/>
        <a:p>
          <a:endParaRPr lang="es-ES" sz="2000"/>
        </a:p>
      </dgm:t>
    </dgm:pt>
    <dgm:pt modelId="{6359B4F7-E8E4-43D6-8EFC-289663F58094}" type="sibTrans" cxnId="{0D571CD4-3333-4001-81B4-28F63863A024}">
      <dgm:prSet/>
      <dgm:spPr/>
      <dgm:t>
        <a:bodyPr/>
        <a:lstStyle/>
        <a:p>
          <a:endParaRPr lang="es-ES" sz="2000"/>
        </a:p>
      </dgm:t>
    </dgm:pt>
    <dgm:pt modelId="{055F6381-28FB-4902-8526-C2D61574F1EE}">
      <dgm:prSet phldrT="[Texto]" custT="1"/>
      <dgm:spPr>
        <a:solidFill>
          <a:srgbClr val="4472C4">
            <a:lumMod val="50000"/>
          </a:srgbClr>
        </a:solidFill>
        <a:ln w="12700" cap="flat" cmpd="sng" algn="ctr">
          <a:solidFill>
            <a:srgbClr val="44546A">
              <a:hueOff val="0"/>
              <a:satOff val="0"/>
              <a:lumOff val="0"/>
              <a:alphaOff val="0"/>
            </a:srgbClr>
          </a:solidFill>
          <a:prstDash val="solid"/>
          <a:miter lim="800000"/>
        </a:ln>
        <a:effectLst/>
      </dgm:spPr>
      <dgm:t>
        <a:bodyPr spcFirstLastPara="0" vert="horz" wrap="square" lIns="113792" tIns="65024" rIns="113792" bIns="65024" numCol="1" spcCol="1270" anchor="ctr" anchorCtr="0"/>
        <a:lstStyle/>
        <a:p>
          <a:r>
            <a:rPr lang="es-ES" sz="1600" kern="1200" dirty="0">
              <a:solidFill>
                <a:prstClr val="white"/>
              </a:solidFill>
              <a:latin typeface="Arial" panose="020B0604020202020204" pitchFamily="34" charset="0"/>
              <a:ea typeface="+mn-ea"/>
              <a:cs typeface="Arial" panose="020B0604020202020204" pitchFamily="34" charset="0"/>
            </a:rPr>
            <a:t>Estructura colocación</a:t>
          </a:r>
        </a:p>
      </dgm:t>
    </dgm:pt>
    <dgm:pt modelId="{08C8DBB4-254A-41C4-BCC4-5DB686BB301A}" type="parTrans" cxnId="{65BACB26-F06A-46EB-BFAE-19D93003D458}">
      <dgm:prSet/>
      <dgm:spPr/>
      <dgm:t>
        <a:bodyPr/>
        <a:lstStyle/>
        <a:p>
          <a:endParaRPr lang="es-ES" sz="2000"/>
        </a:p>
      </dgm:t>
    </dgm:pt>
    <dgm:pt modelId="{17CB56CF-C19B-461E-8B78-08F51B2F10DF}" type="sibTrans" cxnId="{65BACB26-F06A-46EB-BFAE-19D93003D458}">
      <dgm:prSet/>
      <dgm:spPr/>
      <dgm:t>
        <a:bodyPr/>
        <a:lstStyle/>
        <a:p>
          <a:endParaRPr lang="es-ES" sz="2000"/>
        </a:p>
      </dgm:t>
    </dgm:pt>
    <dgm:pt modelId="{41185317-B236-481D-B49C-0AAB51777BB0}">
      <dgm:prSet phldrT="[Texto]" custT="1"/>
      <dgm:spPr/>
      <dgm:t>
        <a:bodyPr/>
        <a:lstStyle/>
        <a:p>
          <a:r>
            <a:rPr lang="es-ES" sz="1600" dirty="0">
              <a:latin typeface="Arial" panose="020B0604020202020204" pitchFamily="34" charset="0"/>
              <a:cs typeface="Arial" panose="020B0604020202020204" pitchFamily="34" charset="0"/>
            </a:rPr>
            <a:t>5% a 10%</a:t>
          </a:r>
        </a:p>
      </dgm:t>
    </dgm:pt>
    <dgm:pt modelId="{EF9607AB-3141-4830-9D7E-4A96F68F2F0D}" type="parTrans" cxnId="{84220D37-C8CE-40CC-8FB5-40D62B2E8120}">
      <dgm:prSet/>
      <dgm:spPr/>
      <dgm:t>
        <a:bodyPr/>
        <a:lstStyle/>
        <a:p>
          <a:endParaRPr lang="es-ES" sz="2000"/>
        </a:p>
      </dgm:t>
    </dgm:pt>
    <dgm:pt modelId="{7A1A32B8-3DCE-44D2-A113-E8482C4374ED}" type="sibTrans" cxnId="{84220D37-C8CE-40CC-8FB5-40D62B2E8120}">
      <dgm:prSet/>
      <dgm:spPr/>
      <dgm:t>
        <a:bodyPr/>
        <a:lstStyle/>
        <a:p>
          <a:endParaRPr lang="es-ES" sz="2000"/>
        </a:p>
      </dgm:t>
    </dgm:pt>
    <dgm:pt modelId="{B6906DAA-B625-44D4-8E6B-9AA3DE7BEB96}">
      <dgm:prSet phldrT="[Texto]" custT="1"/>
      <dgm:spPr/>
      <dgm:t>
        <a:bodyPr/>
        <a:lstStyle/>
        <a:p>
          <a:r>
            <a:rPr lang="es-ES" sz="1600" dirty="0">
              <a:latin typeface="Arial" panose="020B0604020202020204" pitchFamily="34" charset="0"/>
              <a:cs typeface="Arial" panose="020B0604020202020204" pitchFamily="34" charset="0"/>
            </a:rPr>
            <a:t>35% a 45%</a:t>
          </a:r>
        </a:p>
      </dgm:t>
    </dgm:pt>
    <dgm:pt modelId="{2D239D85-0414-412D-8DCE-8B28744F22EB}" type="parTrans" cxnId="{1437EE5A-1164-4DE3-8523-047EFF32E58F}">
      <dgm:prSet/>
      <dgm:spPr/>
      <dgm:t>
        <a:bodyPr/>
        <a:lstStyle/>
        <a:p>
          <a:endParaRPr lang="es-ES" sz="2000"/>
        </a:p>
      </dgm:t>
    </dgm:pt>
    <dgm:pt modelId="{B5596191-DAFD-4284-B689-52A3DA16735A}" type="sibTrans" cxnId="{1437EE5A-1164-4DE3-8523-047EFF32E58F}">
      <dgm:prSet/>
      <dgm:spPr/>
      <dgm:t>
        <a:bodyPr/>
        <a:lstStyle/>
        <a:p>
          <a:endParaRPr lang="es-ES" sz="2000"/>
        </a:p>
      </dgm:t>
    </dgm:pt>
    <dgm:pt modelId="{515FEBDA-F1DB-4F6F-876F-AE088B67CB51}">
      <dgm:prSet phldrT="[Texto]" custT="1"/>
      <dgm:spPr/>
      <dgm:t>
        <a:bodyPr/>
        <a:lstStyle/>
        <a:p>
          <a:r>
            <a:rPr lang="es-ES" sz="1600" dirty="0">
              <a:latin typeface="Arial" panose="020B0604020202020204" pitchFamily="34" charset="0"/>
              <a:cs typeface="Arial" panose="020B0604020202020204" pitchFamily="34" charset="0"/>
            </a:rPr>
            <a:t>Más de 5 años</a:t>
          </a:r>
        </a:p>
      </dgm:t>
    </dgm:pt>
    <dgm:pt modelId="{50412F5F-4EDF-4732-B4BE-0BA1D8DED775}" type="parTrans" cxnId="{B80284B3-3F63-433D-B3AB-9A9FDE3A85D9}">
      <dgm:prSet/>
      <dgm:spPr/>
      <dgm:t>
        <a:bodyPr/>
        <a:lstStyle/>
        <a:p>
          <a:endParaRPr lang="es-ES" sz="2000"/>
        </a:p>
      </dgm:t>
    </dgm:pt>
    <dgm:pt modelId="{37E54C7D-525B-4578-AA78-5E272810230E}" type="sibTrans" cxnId="{B80284B3-3F63-433D-B3AB-9A9FDE3A85D9}">
      <dgm:prSet/>
      <dgm:spPr/>
      <dgm:t>
        <a:bodyPr/>
        <a:lstStyle/>
        <a:p>
          <a:endParaRPr lang="es-ES" sz="2000"/>
        </a:p>
      </dgm:t>
    </dgm:pt>
    <dgm:pt modelId="{FB8FFB3D-E72A-4737-9E26-77156D66E29A}">
      <dgm:prSet phldrT="[Texto]" custT="1"/>
      <dgm:spPr/>
      <dgm:t>
        <a:bodyPr/>
        <a:lstStyle/>
        <a:p>
          <a:r>
            <a:rPr lang="es-ES" sz="1600" dirty="0">
              <a:latin typeface="Arial" panose="020B0604020202020204" pitchFamily="34" charset="0"/>
              <a:cs typeface="Arial" panose="020B0604020202020204" pitchFamily="34" charset="0"/>
            </a:rPr>
            <a:t>45% a 55%</a:t>
          </a:r>
        </a:p>
      </dgm:t>
    </dgm:pt>
    <dgm:pt modelId="{D9A800A6-C58F-441B-B46A-D33D3C46505B}" type="parTrans" cxnId="{75C18146-E493-499A-97AA-D3A3E23D0F17}">
      <dgm:prSet/>
      <dgm:spPr/>
      <dgm:t>
        <a:bodyPr/>
        <a:lstStyle/>
        <a:p>
          <a:endParaRPr lang="es-ES" sz="2000"/>
        </a:p>
      </dgm:t>
    </dgm:pt>
    <dgm:pt modelId="{6451CE42-8B5E-44A0-A35D-12C40DF6005C}" type="sibTrans" cxnId="{75C18146-E493-499A-97AA-D3A3E23D0F17}">
      <dgm:prSet/>
      <dgm:spPr/>
      <dgm:t>
        <a:bodyPr/>
        <a:lstStyle/>
        <a:p>
          <a:endParaRPr lang="es-ES" sz="2000"/>
        </a:p>
      </dgm:t>
    </dgm:pt>
    <dgm:pt modelId="{FDA584AC-03BC-4EDB-8BF5-0AFC6DAB7410}">
      <dgm:prSet phldrT="[Texto]" custT="1"/>
      <dgm:spPr>
        <a:solidFill>
          <a:schemeClr val="accent1">
            <a:lumMod val="50000"/>
          </a:schemeClr>
        </a:solidFill>
      </dgm:spPr>
      <dgm:t>
        <a:bodyPr/>
        <a:lstStyle/>
        <a:p>
          <a:r>
            <a:rPr lang="es-ES" sz="1600" dirty="0">
              <a:latin typeface="Arial" panose="020B0604020202020204" pitchFamily="34" charset="0"/>
              <a:cs typeface="Arial" panose="020B0604020202020204" pitchFamily="34" charset="0"/>
            </a:rPr>
            <a:t>Observado</a:t>
          </a:r>
        </a:p>
      </dgm:t>
    </dgm:pt>
    <dgm:pt modelId="{0FC5BA78-2CB2-41B1-92E5-1D5027229337}" type="parTrans" cxnId="{3B349E89-34CB-467C-8F5D-EC98D1895454}">
      <dgm:prSet/>
      <dgm:spPr/>
      <dgm:t>
        <a:bodyPr/>
        <a:lstStyle/>
        <a:p>
          <a:endParaRPr lang="es-ES"/>
        </a:p>
      </dgm:t>
    </dgm:pt>
    <dgm:pt modelId="{BC9BDC7A-FF52-404E-B859-813A5A5F112E}" type="sibTrans" cxnId="{3B349E89-34CB-467C-8F5D-EC98D1895454}">
      <dgm:prSet/>
      <dgm:spPr/>
      <dgm:t>
        <a:bodyPr/>
        <a:lstStyle/>
        <a:p>
          <a:endParaRPr lang="es-ES"/>
        </a:p>
      </dgm:t>
    </dgm:pt>
    <dgm:pt modelId="{74F008C0-A728-49B2-9A71-B7611F8ECC06}">
      <dgm:prSet phldrT="[Texto]" custT="1"/>
      <dgm:spPr/>
      <dgm:t>
        <a:bodyPr/>
        <a:lstStyle/>
        <a:p>
          <a:r>
            <a:rPr lang="es-ES" sz="1600" dirty="0">
              <a:latin typeface="Arial" panose="020B0604020202020204" pitchFamily="34" charset="0"/>
              <a:cs typeface="Arial" panose="020B0604020202020204" pitchFamily="34" charset="0"/>
            </a:rPr>
            <a:t>1,49%</a:t>
          </a:r>
        </a:p>
      </dgm:t>
    </dgm:pt>
    <dgm:pt modelId="{541CEFD8-7847-4474-A239-DFFCE6258287}" type="parTrans" cxnId="{ECD3534A-DF99-4611-934B-D637D88D04F4}">
      <dgm:prSet/>
      <dgm:spPr/>
      <dgm:t>
        <a:bodyPr/>
        <a:lstStyle/>
        <a:p>
          <a:endParaRPr lang="es-ES"/>
        </a:p>
      </dgm:t>
    </dgm:pt>
    <dgm:pt modelId="{56F694CD-81D4-4281-86A9-7A2DC1EDDEB4}" type="sibTrans" cxnId="{ECD3534A-DF99-4611-934B-D637D88D04F4}">
      <dgm:prSet/>
      <dgm:spPr/>
      <dgm:t>
        <a:bodyPr/>
        <a:lstStyle/>
        <a:p>
          <a:endParaRPr lang="es-ES"/>
        </a:p>
      </dgm:t>
    </dgm:pt>
    <dgm:pt modelId="{1AC4CFF6-6516-4DAC-920F-1FCB2CB4D5EC}">
      <dgm:prSet phldrT="[Texto]" custT="1"/>
      <dgm:spPr/>
      <dgm:t>
        <a:bodyPr/>
        <a:lstStyle/>
        <a:p>
          <a:r>
            <a:rPr lang="es-ES" sz="1600" dirty="0">
              <a:latin typeface="Arial" panose="020B0604020202020204" pitchFamily="34" charset="0"/>
              <a:cs typeface="Arial" panose="020B0604020202020204" pitchFamily="34" charset="0"/>
            </a:rPr>
            <a:t>23,1%</a:t>
          </a:r>
        </a:p>
      </dgm:t>
    </dgm:pt>
    <dgm:pt modelId="{F6F46327-E202-4C25-A4AF-35A9D183C4FC}" type="parTrans" cxnId="{EECF48ED-6E1D-4CB5-94B0-B367815849A6}">
      <dgm:prSet/>
      <dgm:spPr/>
      <dgm:t>
        <a:bodyPr/>
        <a:lstStyle/>
        <a:p>
          <a:endParaRPr lang="es-ES"/>
        </a:p>
      </dgm:t>
    </dgm:pt>
    <dgm:pt modelId="{D5BF46AC-2EBE-4F6D-BA29-DA04EDF87500}" type="sibTrans" cxnId="{EECF48ED-6E1D-4CB5-94B0-B367815849A6}">
      <dgm:prSet/>
      <dgm:spPr/>
      <dgm:t>
        <a:bodyPr/>
        <a:lstStyle/>
        <a:p>
          <a:endParaRPr lang="es-ES"/>
        </a:p>
      </dgm:t>
    </dgm:pt>
    <dgm:pt modelId="{25FEDBBB-4720-4102-B6AC-E8BA06829AFC}">
      <dgm:prSet phldrT="[Texto]" custT="1"/>
      <dgm:spPr/>
      <dgm:t>
        <a:bodyPr/>
        <a:lstStyle/>
        <a:p>
          <a:r>
            <a:rPr lang="es-ES" sz="1600" dirty="0">
              <a:latin typeface="Arial" panose="020B0604020202020204" pitchFamily="34" charset="0"/>
              <a:cs typeface="Arial" panose="020B0604020202020204" pitchFamily="34" charset="0"/>
            </a:rPr>
            <a:t>75,46%</a:t>
          </a:r>
        </a:p>
      </dgm:t>
    </dgm:pt>
    <dgm:pt modelId="{9F069BFE-B702-48A2-8F4A-9D298E12010C}" type="parTrans" cxnId="{0A8634B5-0105-4A8C-B5D9-E66810453734}">
      <dgm:prSet/>
      <dgm:spPr/>
      <dgm:t>
        <a:bodyPr/>
        <a:lstStyle/>
        <a:p>
          <a:endParaRPr lang="es-ES"/>
        </a:p>
      </dgm:t>
    </dgm:pt>
    <dgm:pt modelId="{6488911D-BE55-4D39-90CC-D0EB4FC5C547}" type="sibTrans" cxnId="{0A8634B5-0105-4A8C-B5D9-E66810453734}">
      <dgm:prSet/>
      <dgm:spPr/>
      <dgm:t>
        <a:bodyPr/>
        <a:lstStyle/>
        <a:p>
          <a:endParaRPr lang="es-ES"/>
        </a:p>
      </dgm:t>
    </dgm:pt>
    <dgm:pt modelId="{3C106640-6B68-4236-B339-C706FA5F9511}" type="pres">
      <dgm:prSet presAssocID="{380BCB94-DE5D-482B-BF67-8482E4623CEF}" presName="Name0" presStyleCnt="0">
        <dgm:presLayoutVars>
          <dgm:dir/>
          <dgm:animLvl val="lvl"/>
          <dgm:resizeHandles val="exact"/>
        </dgm:presLayoutVars>
      </dgm:prSet>
      <dgm:spPr/>
    </dgm:pt>
    <dgm:pt modelId="{83836312-04D5-45B5-8EE6-B1CCF1B45733}" type="pres">
      <dgm:prSet presAssocID="{842C1045-BED2-45B1-80ED-A8CE089EA659}" presName="composite" presStyleCnt="0"/>
      <dgm:spPr/>
    </dgm:pt>
    <dgm:pt modelId="{A6792E3E-A5DE-4CCC-9323-284E0CA19173}" type="pres">
      <dgm:prSet presAssocID="{842C1045-BED2-45B1-80ED-A8CE089EA659}" presName="parTx" presStyleLbl="alignNode1" presStyleIdx="0" presStyleCnt="3" custScaleX="91246">
        <dgm:presLayoutVars>
          <dgm:chMax val="0"/>
          <dgm:chPref val="0"/>
          <dgm:bulletEnabled val="1"/>
        </dgm:presLayoutVars>
      </dgm:prSet>
      <dgm:spPr/>
    </dgm:pt>
    <dgm:pt modelId="{689A0B4F-4208-4E03-91F3-86D9B5A4A6ED}" type="pres">
      <dgm:prSet presAssocID="{842C1045-BED2-45B1-80ED-A8CE089EA659}" presName="desTx" presStyleLbl="alignAccFollowNode1" presStyleIdx="0" presStyleCnt="3" custScaleX="91246" custLinFactNeighborX="-5810" custLinFactNeighborY="-437">
        <dgm:presLayoutVars>
          <dgm:bulletEnabled val="1"/>
        </dgm:presLayoutVars>
      </dgm:prSet>
      <dgm:spPr/>
    </dgm:pt>
    <dgm:pt modelId="{D76B4A6E-0244-4E98-AC82-618582F15C5E}" type="pres">
      <dgm:prSet presAssocID="{7091DB27-EFF2-4731-BCCA-C9108897379B}" presName="space" presStyleCnt="0"/>
      <dgm:spPr/>
    </dgm:pt>
    <dgm:pt modelId="{C1EECE79-B202-46E5-851C-BD3E32262E0E}" type="pres">
      <dgm:prSet presAssocID="{055F6381-28FB-4902-8526-C2D61574F1EE}" presName="composite" presStyleCnt="0"/>
      <dgm:spPr/>
    </dgm:pt>
    <dgm:pt modelId="{966C3224-AF65-4912-9EEC-3339F38593C9}" type="pres">
      <dgm:prSet presAssocID="{055F6381-28FB-4902-8526-C2D61574F1EE}" presName="parTx" presStyleLbl="alignNode1" presStyleIdx="1" presStyleCnt="3" custScaleX="103230">
        <dgm:presLayoutVars>
          <dgm:chMax val="0"/>
          <dgm:chPref val="0"/>
          <dgm:bulletEnabled val="1"/>
        </dgm:presLayoutVars>
      </dgm:prSet>
      <dgm:spPr>
        <a:xfrm>
          <a:off x="1899077" y="21215"/>
          <a:ext cx="1860436" cy="720889"/>
        </a:xfrm>
        <a:prstGeom prst="rect">
          <a:avLst/>
        </a:prstGeom>
      </dgm:spPr>
    </dgm:pt>
    <dgm:pt modelId="{7C154AC0-7CE1-414A-B075-BC072EA700EE}" type="pres">
      <dgm:prSet presAssocID="{055F6381-28FB-4902-8526-C2D61574F1EE}" presName="desTx" presStyleLbl="alignAccFollowNode1" presStyleIdx="1" presStyleCnt="3" custScaleX="103257" custScaleY="100690" custLinFactNeighborX="632" custLinFactNeighborY="618">
        <dgm:presLayoutVars>
          <dgm:bulletEnabled val="1"/>
        </dgm:presLayoutVars>
      </dgm:prSet>
      <dgm:spPr/>
    </dgm:pt>
    <dgm:pt modelId="{AF9BCF36-DFCC-406F-8D65-927239D2B1FB}" type="pres">
      <dgm:prSet presAssocID="{17CB56CF-C19B-461E-8B78-08F51B2F10DF}" presName="space" presStyleCnt="0"/>
      <dgm:spPr/>
    </dgm:pt>
    <dgm:pt modelId="{1AFA4A91-0411-4DB5-A42A-392EC3701616}" type="pres">
      <dgm:prSet presAssocID="{FDA584AC-03BC-4EDB-8BF5-0AFC6DAB7410}" presName="composite" presStyleCnt="0"/>
      <dgm:spPr/>
    </dgm:pt>
    <dgm:pt modelId="{EFBCF6B0-8708-47B1-A3A9-8FA34EBF0E9B}" type="pres">
      <dgm:prSet presAssocID="{FDA584AC-03BC-4EDB-8BF5-0AFC6DAB7410}" presName="parTx" presStyleLbl="alignNode1" presStyleIdx="2" presStyleCnt="3" custScaleX="82363">
        <dgm:presLayoutVars>
          <dgm:chMax val="0"/>
          <dgm:chPref val="0"/>
          <dgm:bulletEnabled val="1"/>
        </dgm:presLayoutVars>
      </dgm:prSet>
      <dgm:spPr/>
    </dgm:pt>
    <dgm:pt modelId="{529CD329-CE39-4D9D-949E-4453894A1598}" type="pres">
      <dgm:prSet presAssocID="{FDA584AC-03BC-4EDB-8BF5-0AFC6DAB7410}" presName="desTx" presStyleLbl="alignAccFollowNode1" presStyleIdx="2" presStyleCnt="3" custScaleX="82484">
        <dgm:presLayoutVars>
          <dgm:bulletEnabled val="1"/>
        </dgm:presLayoutVars>
      </dgm:prSet>
      <dgm:spPr/>
    </dgm:pt>
  </dgm:ptLst>
  <dgm:cxnLst>
    <dgm:cxn modelId="{63E59B11-435D-4A71-B4E8-C3F0B3B085A5}" type="presOf" srcId="{380BCB94-DE5D-482B-BF67-8482E4623CEF}" destId="{3C106640-6B68-4236-B339-C706FA5F9511}" srcOrd="0" destOrd="0" presId="urn:microsoft.com/office/officeart/2005/8/layout/hList1"/>
    <dgm:cxn modelId="{58074223-3FCA-432B-9ABD-F53890111BF2}" type="presOf" srcId="{714DBB36-4481-442A-82F1-1CF38A49FA78}" destId="{689A0B4F-4208-4E03-91F3-86D9B5A4A6ED}" srcOrd="0" destOrd="1" presId="urn:microsoft.com/office/officeart/2005/8/layout/hList1"/>
    <dgm:cxn modelId="{65BACB26-F06A-46EB-BFAE-19D93003D458}" srcId="{380BCB94-DE5D-482B-BF67-8482E4623CEF}" destId="{055F6381-28FB-4902-8526-C2D61574F1EE}" srcOrd="1" destOrd="0" parTransId="{08C8DBB4-254A-41C4-BCC4-5DB686BB301A}" sibTransId="{17CB56CF-C19B-461E-8B78-08F51B2F10DF}"/>
    <dgm:cxn modelId="{10379E2E-6D18-45D5-AC05-5C96BC5A92F6}" type="presOf" srcId="{842C1045-BED2-45B1-80ED-A8CE089EA659}" destId="{A6792E3E-A5DE-4CCC-9323-284E0CA19173}" srcOrd="0" destOrd="0" presId="urn:microsoft.com/office/officeart/2005/8/layout/hList1"/>
    <dgm:cxn modelId="{84220D37-C8CE-40CC-8FB5-40D62B2E8120}" srcId="{055F6381-28FB-4902-8526-C2D61574F1EE}" destId="{41185317-B236-481D-B49C-0AAB51777BB0}" srcOrd="0" destOrd="0" parTransId="{EF9607AB-3141-4830-9D7E-4A96F68F2F0D}" sibTransId="{7A1A32B8-3DCE-44D2-A113-E8482C4374ED}"/>
    <dgm:cxn modelId="{75C18146-E493-499A-97AA-D3A3E23D0F17}" srcId="{055F6381-28FB-4902-8526-C2D61574F1EE}" destId="{FB8FFB3D-E72A-4737-9E26-77156D66E29A}" srcOrd="2" destOrd="0" parTransId="{D9A800A6-C58F-441B-B46A-D33D3C46505B}" sibTransId="{6451CE42-8B5E-44A0-A35D-12C40DF6005C}"/>
    <dgm:cxn modelId="{504D7A69-7787-4E6E-A343-574872E4112F}" type="presOf" srcId="{25FEDBBB-4720-4102-B6AC-E8BA06829AFC}" destId="{529CD329-CE39-4D9D-949E-4453894A1598}" srcOrd="0" destOrd="2" presId="urn:microsoft.com/office/officeart/2005/8/layout/hList1"/>
    <dgm:cxn modelId="{ECD3534A-DF99-4611-934B-D637D88D04F4}" srcId="{FDA584AC-03BC-4EDB-8BF5-0AFC6DAB7410}" destId="{74F008C0-A728-49B2-9A71-B7611F8ECC06}" srcOrd="0" destOrd="0" parTransId="{541CEFD8-7847-4474-A239-DFFCE6258287}" sibTransId="{56F694CD-81D4-4281-86A9-7A2DC1EDDEB4}"/>
    <dgm:cxn modelId="{45990D53-0021-4972-B0FF-8BAB55FD09E7}" type="presOf" srcId="{FDA584AC-03BC-4EDB-8BF5-0AFC6DAB7410}" destId="{EFBCF6B0-8708-47B1-A3A9-8FA34EBF0E9B}" srcOrd="0" destOrd="0" presId="urn:microsoft.com/office/officeart/2005/8/layout/hList1"/>
    <dgm:cxn modelId="{1437EE5A-1164-4DE3-8523-047EFF32E58F}" srcId="{055F6381-28FB-4902-8526-C2D61574F1EE}" destId="{B6906DAA-B625-44D4-8E6B-9AA3DE7BEB96}" srcOrd="1" destOrd="0" parTransId="{2D239D85-0414-412D-8DCE-8B28744F22EB}" sibTransId="{B5596191-DAFD-4284-B689-52A3DA16735A}"/>
    <dgm:cxn modelId="{AD058E86-8A22-437A-AC76-56BA1FC91852}" type="presOf" srcId="{69740E75-78E0-48F9-B492-162ED1662C70}" destId="{689A0B4F-4208-4E03-91F3-86D9B5A4A6ED}" srcOrd="0" destOrd="0" presId="urn:microsoft.com/office/officeart/2005/8/layout/hList1"/>
    <dgm:cxn modelId="{E1EB2088-EDCA-4DDC-A172-AE278191B1F0}" type="presOf" srcId="{055F6381-28FB-4902-8526-C2D61574F1EE}" destId="{966C3224-AF65-4912-9EEC-3339F38593C9}" srcOrd="0" destOrd="0" presId="urn:microsoft.com/office/officeart/2005/8/layout/hList1"/>
    <dgm:cxn modelId="{3B349E89-34CB-467C-8F5D-EC98D1895454}" srcId="{380BCB94-DE5D-482B-BF67-8482E4623CEF}" destId="{FDA584AC-03BC-4EDB-8BF5-0AFC6DAB7410}" srcOrd="2" destOrd="0" parTransId="{0FC5BA78-2CB2-41B1-92E5-1D5027229337}" sibTransId="{BC9BDC7A-FF52-404E-B859-813A5A5F112E}"/>
    <dgm:cxn modelId="{7EA56795-AE83-4FC9-A657-8F6050967659}" type="presOf" srcId="{B6906DAA-B625-44D4-8E6B-9AA3DE7BEB96}" destId="{7C154AC0-7CE1-414A-B075-BC072EA700EE}" srcOrd="0" destOrd="1" presId="urn:microsoft.com/office/officeart/2005/8/layout/hList1"/>
    <dgm:cxn modelId="{B80284B3-3F63-433D-B3AB-9A9FDE3A85D9}" srcId="{842C1045-BED2-45B1-80ED-A8CE089EA659}" destId="{515FEBDA-F1DB-4F6F-876F-AE088B67CB51}" srcOrd="2" destOrd="0" parTransId="{50412F5F-4EDF-4732-B4BE-0BA1D8DED775}" sibTransId="{37E54C7D-525B-4578-AA78-5E272810230E}"/>
    <dgm:cxn modelId="{0A8634B5-0105-4A8C-B5D9-E66810453734}" srcId="{FDA584AC-03BC-4EDB-8BF5-0AFC6DAB7410}" destId="{25FEDBBB-4720-4102-B6AC-E8BA06829AFC}" srcOrd="2" destOrd="0" parTransId="{9F069BFE-B702-48A2-8F4A-9D298E12010C}" sibTransId="{6488911D-BE55-4D39-90CC-D0EB4FC5C547}"/>
    <dgm:cxn modelId="{73C01CC4-412C-47CC-BDD7-3D235C8BDB2C}" type="presOf" srcId="{515FEBDA-F1DB-4F6F-876F-AE088B67CB51}" destId="{689A0B4F-4208-4E03-91F3-86D9B5A4A6ED}" srcOrd="0" destOrd="2" presId="urn:microsoft.com/office/officeart/2005/8/layout/hList1"/>
    <dgm:cxn modelId="{259B3EC8-BA9E-4238-90E5-7BB5F3C36BC6}" srcId="{842C1045-BED2-45B1-80ED-A8CE089EA659}" destId="{69740E75-78E0-48F9-B492-162ED1662C70}" srcOrd="0" destOrd="0" parTransId="{BF17FC52-E3E3-4551-90FB-1203D98A5BAB}" sibTransId="{3DD52588-6DDA-40B1-82DE-60F34AE288A1}"/>
    <dgm:cxn modelId="{0D571CD4-3333-4001-81B4-28F63863A024}" srcId="{842C1045-BED2-45B1-80ED-A8CE089EA659}" destId="{714DBB36-4481-442A-82F1-1CF38A49FA78}" srcOrd="1" destOrd="0" parTransId="{DF96EDF7-5D57-4690-B719-CD1B79834860}" sibTransId="{6359B4F7-E8E4-43D6-8EFC-289663F58094}"/>
    <dgm:cxn modelId="{A4F430DE-46E6-4B77-9396-5EBBB1E38758}" srcId="{380BCB94-DE5D-482B-BF67-8482E4623CEF}" destId="{842C1045-BED2-45B1-80ED-A8CE089EA659}" srcOrd="0" destOrd="0" parTransId="{E4B8985F-5D1D-45C1-B68A-716B73BB8D2C}" sibTransId="{7091DB27-EFF2-4731-BCCA-C9108897379B}"/>
    <dgm:cxn modelId="{3B5D5DDF-5006-4778-9C71-5A29C4051D02}" type="presOf" srcId="{1AC4CFF6-6516-4DAC-920F-1FCB2CB4D5EC}" destId="{529CD329-CE39-4D9D-949E-4453894A1598}" srcOrd="0" destOrd="1" presId="urn:microsoft.com/office/officeart/2005/8/layout/hList1"/>
    <dgm:cxn modelId="{EECF48ED-6E1D-4CB5-94B0-B367815849A6}" srcId="{FDA584AC-03BC-4EDB-8BF5-0AFC6DAB7410}" destId="{1AC4CFF6-6516-4DAC-920F-1FCB2CB4D5EC}" srcOrd="1" destOrd="0" parTransId="{F6F46327-E202-4C25-A4AF-35A9D183C4FC}" sibTransId="{D5BF46AC-2EBE-4F6D-BA29-DA04EDF87500}"/>
    <dgm:cxn modelId="{9BC838F1-5909-4B11-AF34-BFE2B56F9D98}" type="presOf" srcId="{74F008C0-A728-49B2-9A71-B7611F8ECC06}" destId="{529CD329-CE39-4D9D-949E-4453894A1598}" srcOrd="0" destOrd="0" presId="urn:microsoft.com/office/officeart/2005/8/layout/hList1"/>
    <dgm:cxn modelId="{198219F7-9442-4D87-9D84-0A9E36F1C30D}" type="presOf" srcId="{41185317-B236-481D-B49C-0AAB51777BB0}" destId="{7C154AC0-7CE1-414A-B075-BC072EA700EE}" srcOrd="0" destOrd="0" presId="urn:microsoft.com/office/officeart/2005/8/layout/hList1"/>
    <dgm:cxn modelId="{FC1CB7FA-8D67-4221-B5A8-3FB19EE47341}" type="presOf" srcId="{FB8FFB3D-E72A-4737-9E26-77156D66E29A}" destId="{7C154AC0-7CE1-414A-B075-BC072EA700EE}" srcOrd="0" destOrd="2" presId="urn:microsoft.com/office/officeart/2005/8/layout/hList1"/>
    <dgm:cxn modelId="{8E2231E6-0E27-4616-8302-FEAE33EF50D6}" type="presParOf" srcId="{3C106640-6B68-4236-B339-C706FA5F9511}" destId="{83836312-04D5-45B5-8EE6-B1CCF1B45733}" srcOrd="0" destOrd="0" presId="urn:microsoft.com/office/officeart/2005/8/layout/hList1"/>
    <dgm:cxn modelId="{72927DC6-D764-4D11-A72B-586552ABE041}" type="presParOf" srcId="{83836312-04D5-45B5-8EE6-B1CCF1B45733}" destId="{A6792E3E-A5DE-4CCC-9323-284E0CA19173}" srcOrd="0" destOrd="0" presId="urn:microsoft.com/office/officeart/2005/8/layout/hList1"/>
    <dgm:cxn modelId="{45F61CCE-EB2F-4519-A1C9-8ADF1910EB48}" type="presParOf" srcId="{83836312-04D5-45B5-8EE6-B1CCF1B45733}" destId="{689A0B4F-4208-4E03-91F3-86D9B5A4A6ED}" srcOrd="1" destOrd="0" presId="urn:microsoft.com/office/officeart/2005/8/layout/hList1"/>
    <dgm:cxn modelId="{AD7B98EC-A365-4A07-9335-6DD90CC309A3}" type="presParOf" srcId="{3C106640-6B68-4236-B339-C706FA5F9511}" destId="{D76B4A6E-0244-4E98-AC82-618582F15C5E}" srcOrd="1" destOrd="0" presId="urn:microsoft.com/office/officeart/2005/8/layout/hList1"/>
    <dgm:cxn modelId="{F110B9D6-F1C2-483A-BF6E-BEC4B0BBBA6C}" type="presParOf" srcId="{3C106640-6B68-4236-B339-C706FA5F9511}" destId="{C1EECE79-B202-46E5-851C-BD3E32262E0E}" srcOrd="2" destOrd="0" presId="urn:microsoft.com/office/officeart/2005/8/layout/hList1"/>
    <dgm:cxn modelId="{4A7EDC2B-2891-4D64-A089-3CDC5C30F138}" type="presParOf" srcId="{C1EECE79-B202-46E5-851C-BD3E32262E0E}" destId="{966C3224-AF65-4912-9EEC-3339F38593C9}" srcOrd="0" destOrd="0" presId="urn:microsoft.com/office/officeart/2005/8/layout/hList1"/>
    <dgm:cxn modelId="{5CC1A404-7553-41FB-8713-3CB5388931B6}" type="presParOf" srcId="{C1EECE79-B202-46E5-851C-BD3E32262E0E}" destId="{7C154AC0-7CE1-414A-B075-BC072EA700EE}" srcOrd="1" destOrd="0" presId="urn:microsoft.com/office/officeart/2005/8/layout/hList1"/>
    <dgm:cxn modelId="{AFB09079-272A-4F83-B9A6-AD332C62E99C}" type="presParOf" srcId="{3C106640-6B68-4236-B339-C706FA5F9511}" destId="{AF9BCF36-DFCC-406F-8D65-927239D2B1FB}" srcOrd="3" destOrd="0" presId="urn:microsoft.com/office/officeart/2005/8/layout/hList1"/>
    <dgm:cxn modelId="{AFF33674-4A9D-49A0-83C7-73CCAB2029B8}" type="presParOf" srcId="{3C106640-6B68-4236-B339-C706FA5F9511}" destId="{1AFA4A91-0411-4DB5-A42A-392EC3701616}" srcOrd="4" destOrd="0" presId="urn:microsoft.com/office/officeart/2005/8/layout/hList1"/>
    <dgm:cxn modelId="{E38A20BA-F2FC-45F1-A1A8-5DC1F7471048}" type="presParOf" srcId="{1AFA4A91-0411-4DB5-A42A-392EC3701616}" destId="{EFBCF6B0-8708-47B1-A3A9-8FA34EBF0E9B}" srcOrd="0" destOrd="0" presId="urn:microsoft.com/office/officeart/2005/8/layout/hList1"/>
    <dgm:cxn modelId="{5B69F12B-C6FD-4AD7-A395-2F452B76C775}" type="presParOf" srcId="{1AFA4A91-0411-4DB5-A42A-392EC3701616}" destId="{529CD329-CE39-4D9D-949E-4453894A1598}" srcOrd="1" destOrd="0" presId="urn:microsoft.com/office/officeart/2005/8/layout/hList1"/>
  </dgm:cxnLst>
  <dgm:bg>
    <a:noFill/>
  </dgm:bg>
  <dgm:whole/>
  <dgm:extLst>
    <a:ext uri="http://schemas.microsoft.com/office/drawing/2008/diagram">
      <dsp:dataModelExt xmlns:dsp="http://schemas.microsoft.com/office/drawing/2008/diagram" relId="rId18" minVer="http://schemas.openxmlformats.org/drawingml/2006/diagram"/>
    </a:ext>
  </dgm:extLst>
</dgm:dataModel>
</file>

<file path=ppt/diagrams/data8.xml><?xml version="1.0" encoding="utf-8"?>
<dgm:dataModel xmlns:dgm="http://schemas.openxmlformats.org/drawingml/2006/diagram" xmlns:a="http://schemas.openxmlformats.org/drawingml/2006/main">
  <dgm:ptLst>
    <dgm:pt modelId="{1252C7F1-BD24-4127-A6DD-6BB43EE780D6}" type="doc">
      <dgm:prSet loTypeId="urn:microsoft.com/office/officeart/2005/8/layout/list1" loCatId="list" qsTypeId="urn:microsoft.com/office/officeart/2005/8/quickstyle/simple1" qsCatId="simple" csTypeId="urn:microsoft.com/office/officeart/2005/8/colors/accent0_3" csCatId="mainScheme" phldr="1"/>
      <dgm:spPr/>
      <dgm:t>
        <a:bodyPr/>
        <a:lstStyle/>
        <a:p>
          <a:endParaRPr lang="es-CR"/>
        </a:p>
      </dgm:t>
    </dgm:pt>
    <dgm:pt modelId="{23BE3467-F253-4A61-A4EE-80D2D4CC899F}">
      <dgm:prSet custT="1"/>
      <dgm:spPr>
        <a:solidFill>
          <a:schemeClr val="accent1">
            <a:lumMod val="50000"/>
          </a:schemeClr>
        </a:solidFill>
      </dgm:spPr>
      <dgm:t>
        <a:bodyPr/>
        <a:lstStyle/>
        <a:p>
          <a:r>
            <a:rPr lang="es-ES" sz="2000" dirty="0">
              <a:latin typeface="Arial" panose="020B0604020202020204" pitchFamily="34" charset="0"/>
              <a:cs typeface="Arial" panose="020B0604020202020204" pitchFamily="34" charset="0"/>
            </a:rPr>
            <a:t>Publicación Decreto Creadores de Mercado, conformación de comités de Creadores de Mercado, así como la implementación del Plan Piloto</a:t>
          </a:r>
          <a:endParaRPr lang="es-CR" sz="2000" dirty="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7139020F-63CE-4B5A-BAB7-817990E4FCCC}" type="parTrans" cxnId="{761ACF83-C8A4-497A-ACFE-F423EEA7F263}">
      <dgm:prSet/>
      <dgm:spPr/>
      <dgm:t>
        <a:bodyPr/>
        <a:lstStyle/>
        <a:p>
          <a:endParaRPr lang="es-CR"/>
        </a:p>
      </dgm:t>
    </dgm:pt>
    <dgm:pt modelId="{939451B0-A248-4F39-82AB-200CBEC8B164}" type="sibTrans" cxnId="{761ACF83-C8A4-497A-ACFE-F423EEA7F263}">
      <dgm:prSet/>
      <dgm:spPr/>
      <dgm:t>
        <a:bodyPr/>
        <a:lstStyle/>
        <a:p>
          <a:endParaRPr lang="es-CR"/>
        </a:p>
      </dgm:t>
    </dgm:pt>
    <dgm:pt modelId="{8DAE6E46-17C2-4B03-A728-ED84EF0A0212}">
      <dgm:prSet custT="1"/>
      <dgm:spPr>
        <a:solidFill>
          <a:schemeClr val="accent1">
            <a:lumMod val="50000"/>
          </a:schemeClr>
        </a:solidFill>
      </dgm:spPr>
      <dgm:t>
        <a:bodyPr/>
        <a:lstStyle/>
        <a:p>
          <a:r>
            <a:rPr lang="es-ES" sz="2200" dirty="0">
              <a:latin typeface="Arial" panose="020B0604020202020204" pitchFamily="34" charset="0"/>
              <a:cs typeface="Arial" panose="020B0604020202020204" pitchFamily="34" charset="0"/>
            </a:rPr>
            <a:t>Acompañamiento de consultoría sobre análisis para emisiones de bonos temáticos del Gobierno de Costa Rica </a:t>
          </a:r>
        </a:p>
      </dgm:t>
    </dgm:pt>
    <dgm:pt modelId="{48561894-9AD0-4C4F-91F8-FF44CAD0BD40}" type="parTrans" cxnId="{BB3812C4-A2F5-4596-B52F-8DD07A3678C9}">
      <dgm:prSet/>
      <dgm:spPr/>
      <dgm:t>
        <a:bodyPr/>
        <a:lstStyle/>
        <a:p>
          <a:endParaRPr lang="es-CR"/>
        </a:p>
      </dgm:t>
    </dgm:pt>
    <dgm:pt modelId="{8ACCF2C5-2952-4395-954E-C38C3B1D9503}" type="sibTrans" cxnId="{BB3812C4-A2F5-4596-B52F-8DD07A3678C9}">
      <dgm:prSet/>
      <dgm:spPr/>
      <dgm:t>
        <a:bodyPr/>
        <a:lstStyle/>
        <a:p>
          <a:endParaRPr lang="es-CR"/>
        </a:p>
      </dgm:t>
    </dgm:pt>
    <dgm:pt modelId="{8F738B37-6F9B-4772-9065-11BE0235CC10}">
      <dgm:prSet custT="1"/>
      <dgm:spPr>
        <a:solidFill>
          <a:schemeClr val="accent1">
            <a:lumMod val="50000"/>
          </a:schemeClr>
        </a:solidFill>
      </dgm:spPr>
      <dgm:t>
        <a:bodyPr/>
        <a:lstStyle/>
        <a:p>
          <a:r>
            <a:rPr lang="es-ES" sz="2200" dirty="0">
              <a:latin typeface="Arial" panose="020B0604020202020204" pitchFamily="34" charset="0"/>
              <a:cs typeface="Arial" panose="020B0604020202020204" pitchFamily="34" charset="0"/>
            </a:rPr>
            <a:t>Promoción de operaciones de gestión de caja (subasta), una vez al mes con emisiones cero cupón.</a:t>
          </a:r>
          <a:endParaRPr lang="es-CR" sz="2200" dirty="0">
            <a:latin typeface="Arial" panose="020B0604020202020204" pitchFamily="34" charset="0"/>
            <a:cs typeface="Arial" panose="020B0604020202020204" pitchFamily="34" charset="0"/>
          </a:endParaRPr>
        </a:p>
      </dgm:t>
    </dgm:pt>
    <dgm:pt modelId="{562A2C5B-3581-4698-892C-6B5209A58B35}" type="parTrans" cxnId="{BB197AA9-217B-4FFF-8490-383AAE3389B6}">
      <dgm:prSet/>
      <dgm:spPr/>
      <dgm:t>
        <a:bodyPr/>
        <a:lstStyle/>
        <a:p>
          <a:endParaRPr lang="es-CR"/>
        </a:p>
      </dgm:t>
    </dgm:pt>
    <dgm:pt modelId="{C6156690-7C50-47D1-A1E3-F693707031A9}" type="sibTrans" cxnId="{BB197AA9-217B-4FFF-8490-383AAE3389B6}">
      <dgm:prSet/>
      <dgm:spPr/>
      <dgm:t>
        <a:bodyPr/>
        <a:lstStyle/>
        <a:p>
          <a:endParaRPr lang="es-CR"/>
        </a:p>
      </dgm:t>
    </dgm:pt>
    <dgm:pt modelId="{676B5F53-97C9-4076-8C60-9C7639EB22E7}" type="pres">
      <dgm:prSet presAssocID="{1252C7F1-BD24-4127-A6DD-6BB43EE780D6}" presName="linear" presStyleCnt="0">
        <dgm:presLayoutVars>
          <dgm:dir/>
          <dgm:animLvl val="lvl"/>
          <dgm:resizeHandles val="exact"/>
        </dgm:presLayoutVars>
      </dgm:prSet>
      <dgm:spPr/>
    </dgm:pt>
    <dgm:pt modelId="{A21DF50D-65FB-4059-842F-19EFA32FD205}" type="pres">
      <dgm:prSet presAssocID="{23BE3467-F253-4A61-A4EE-80D2D4CC899F}" presName="parentLin" presStyleCnt="0"/>
      <dgm:spPr/>
    </dgm:pt>
    <dgm:pt modelId="{AC3C55B0-4C23-4FC9-8F40-537F09E9836C}" type="pres">
      <dgm:prSet presAssocID="{23BE3467-F253-4A61-A4EE-80D2D4CC899F}" presName="parentLeftMargin" presStyleLbl="node1" presStyleIdx="0" presStyleCnt="3"/>
      <dgm:spPr/>
    </dgm:pt>
    <dgm:pt modelId="{B31965AA-461C-491B-B895-4226E2B60DAA}" type="pres">
      <dgm:prSet presAssocID="{23BE3467-F253-4A61-A4EE-80D2D4CC899F}" presName="parentText" presStyleLbl="node1" presStyleIdx="0" presStyleCnt="3" custScaleX="108162">
        <dgm:presLayoutVars>
          <dgm:chMax val="0"/>
          <dgm:bulletEnabled val="1"/>
        </dgm:presLayoutVars>
      </dgm:prSet>
      <dgm:spPr/>
    </dgm:pt>
    <dgm:pt modelId="{A68B7631-7A33-4BB3-9D72-A4784858CF61}" type="pres">
      <dgm:prSet presAssocID="{23BE3467-F253-4A61-A4EE-80D2D4CC899F}" presName="negativeSpace" presStyleCnt="0"/>
      <dgm:spPr/>
    </dgm:pt>
    <dgm:pt modelId="{AC7B34C1-BF12-47A3-8A4E-B29D10848C9B}" type="pres">
      <dgm:prSet presAssocID="{23BE3467-F253-4A61-A4EE-80D2D4CC899F}" presName="childText" presStyleLbl="conFgAcc1" presStyleIdx="0" presStyleCnt="3">
        <dgm:presLayoutVars>
          <dgm:bulletEnabled val="1"/>
        </dgm:presLayoutVars>
      </dgm:prSet>
      <dgm:spPr/>
    </dgm:pt>
    <dgm:pt modelId="{84249311-6210-4CB7-B4C0-D2511EFDAD23}" type="pres">
      <dgm:prSet presAssocID="{939451B0-A248-4F39-82AB-200CBEC8B164}" presName="spaceBetweenRectangles" presStyleCnt="0"/>
      <dgm:spPr/>
    </dgm:pt>
    <dgm:pt modelId="{20C4CD6E-1D24-42E0-94AF-D37229CCDA91}" type="pres">
      <dgm:prSet presAssocID="{8DAE6E46-17C2-4B03-A728-ED84EF0A0212}" presName="parentLin" presStyleCnt="0"/>
      <dgm:spPr/>
    </dgm:pt>
    <dgm:pt modelId="{A698343D-388A-454C-ADE6-A550E6F0F7D3}" type="pres">
      <dgm:prSet presAssocID="{8DAE6E46-17C2-4B03-A728-ED84EF0A0212}" presName="parentLeftMargin" presStyleLbl="node1" presStyleIdx="0" presStyleCnt="3"/>
      <dgm:spPr/>
    </dgm:pt>
    <dgm:pt modelId="{536E0EB1-2347-41BC-BD94-BBD303AAD262}" type="pres">
      <dgm:prSet presAssocID="{8DAE6E46-17C2-4B03-A728-ED84EF0A0212}" presName="parentText" presStyleLbl="node1" presStyleIdx="1" presStyleCnt="3" custScaleX="108162">
        <dgm:presLayoutVars>
          <dgm:chMax val="0"/>
          <dgm:bulletEnabled val="1"/>
        </dgm:presLayoutVars>
      </dgm:prSet>
      <dgm:spPr/>
    </dgm:pt>
    <dgm:pt modelId="{16376B6A-CA2F-4E9E-BD26-EC5D8ADE5003}" type="pres">
      <dgm:prSet presAssocID="{8DAE6E46-17C2-4B03-A728-ED84EF0A0212}" presName="negativeSpace" presStyleCnt="0"/>
      <dgm:spPr/>
    </dgm:pt>
    <dgm:pt modelId="{B72B3D07-AE78-421E-9AB1-CA7BE4B78B68}" type="pres">
      <dgm:prSet presAssocID="{8DAE6E46-17C2-4B03-A728-ED84EF0A0212}" presName="childText" presStyleLbl="conFgAcc1" presStyleIdx="1" presStyleCnt="3">
        <dgm:presLayoutVars>
          <dgm:bulletEnabled val="1"/>
        </dgm:presLayoutVars>
      </dgm:prSet>
      <dgm:spPr/>
    </dgm:pt>
    <dgm:pt modelId="{0AC237E3-EA83-4261-BC17-80AAB29F4562}" type="pres">
      <dgm:prSet presAssocID="{8ACCF2C5-2952-4395-954E-C38C3B1D9503}" presName="spaceBetweenRectangles" presStyleCnt="0"/>
      <dgm:spPr/>
    </dgm:pt>
    <dgm:pt modelId="{1E68173D-82BC-45E8-B982-8C6E48DAFFFC}" type="pres">
      <dgm:prSet presAssocID="{8F738B37-6F9B-4772-9065-11BE0235CC10}" presName="parentLin" presStyleCnt="0"/>
      <dgm:spPr/>
    </dgm:pt>
    <dgm:pt modelId="{A2CF0A31-1B92-4ACF-9429-DF0A0EC860D6}" type="pres">
      <dgm:prSet presAssocID="{8F738B37-6F9B-4772-9065-11BE0235CC10}" presName="parentLeftMargin" presStyleLbl="node1" presStyleIdx="1" presStyleCnt="3"/>
      <dgm:spPr/>
    </dgm:pt>
    <dgm:pt modelId="{8DAFC848-019F-4BDE-AD69-CA8E6433146B}" type="pres">
      <dgm:prSet presAssocID="{8F738B37-6F9B-4772-9065-11BE0235CC10}" presName="parentText" presStyleLbl="node1" presStyleIdx="2" presStyleCnt="3" custScaleX="108162">
        <dgm:presLayoutVars>
          <dgm:chMax val="0"/>
          <dgm:bulletEnabled val="1"/>
        </dgm:presLayoutVars>
      </dgm:prSet>
      <dgm:spPr/>
    </dgm:pt>
    <dgm:pt modelId="{092F8F1E-1202-41E0-AD7C-856854AFC7A0}" type="pres">
      <dgm:prSet presAssocID="{8F738B37-6F9B-4772-9065-11BE0235CC10}" presName="negativeSpace" presStyleCnt="0"/>
      <dgm:spPr/>
    </dgm:pt>
    <dgm:pt modelId="{D554E21A-009E-42BF-9518-C9AE5A474673}" type="pres">
      <dgm:prSet presAssocID="{8F738B37-6F9B-4772-9065-11BE0235CC10}" presName="childText" presStyleLbl="conFgAcc1" presStyleIdx="2" presStyleCnt="3">
        <dgm:presLayoutVars>
          <dgm:bulletEnabled val="1"/>
        </dgm:presLayoutVars>
      </dgm:prSet>
      <dgm:spPr/>
    </dgm:pt>
  </dgm:ptLst>
  <dgm:cxnLst>
    <dgm:cxn modelId="{FBE3D82E-1DFB-45A4-83C1-53FA146B485E}" type="presOf" srcId="{1252C7F1-BD24-4127-A6DD-6BB43EE780D6}" destId="{676B5F53-97C9-4076-8C60-9C7639EB22E7}" srcOrd="0" destOrd="0" presId="urn:microsoft.com/office/officeart/2005/8/layout/list1"/>
    <dgm:cxn modelId="{7004ED5E-5ED3-462D-B843-CC178DEA97C4}" type="presOf" srcId="{8DAE6E46-17C2-4B03-A728-ED84EF0A0212}" destId="{536E0EB1-2347-41BC-BD94-BBD303AAD262}" srcOrd="1" destOrd="0" presId="urn:microsoft.com/office/officeart/2005/8/layout/list1"/>
    <dgm:cxn modelId="{21A61876-8868-49D8-AD42-02F3F5E82407}" type="presOf" srcId="{8F738B37-6F9B-4772-9065-11BE0235CC10}" destId="{8DAFC848-019F-4BDE-AD69-CA8E6433146B}" srcOrd="1" destOrd="0" presId="urn:microsoft.com/office/officeart/2005/8/layout/list1"/>
    <dgm:cxn modelId="{74CB1D83-2093-45F5-9D1C-5C84D8AC6A4F}" type="presOf" srcId="{23BE3467-F253-4A61-A4EE-80D2D4CC899F}" destId="{AC3C55B0-4C23-4FC9-8F40-537F09E9836C}" srcOrd="0" destOrd="0" presId="urn:microsoft.com/office/officeart/2005/8/layout/list1"/>
    <dgm:cxn modelId="{761ACF83-C8A4-497A-ACFE-F423EEA7F263}" srcId="{1252C7F1-BD24-4127-A6DD-6BB43EE780D6}" destId="{23BE3467-F253-4A61-A4EE-80D2D4CC899F}" srcOrd="0" destOrd="0" parTransId="{7139020F-63CE-4B5A-BAB7-817990E4FCCC}" sibTransId="{939451B0-A248-4F39-82AB-200CBEC8B164}"/>
    <dgm:cxn modelId="{D772509F-7E91-4783-A320-E2BDB71AF0E7}" type="presOf" srcId="{8DAE6E46-17C2-4B03-A728-ED84EF0A0212}" destId="{A698343D-388A-454C-ADE6-A550E6F0F7D3}" srcOrd="0" destOrd="0" presId="urn:microsoft.com/office/officeart/2005/8/layout/list1"/>
    <dgm:cxn modelId="{37D8A69F-5FE6-4726-A38E-72CE943A0A90}" type="presOf" srcId="{8F738B37-6F9B-4772-9065-11BE0235CC10}" destId="{A2CF0A31-1B92-4ACF-9429-DF0A0EC860D6}" srcOrd="0" destOrd="0" presId="urn:microsoft.com/office/officeart/2005/8/layout/list1"/>
    <dgm:cxn modelId="{BB197AA9-217B-4FFF-8490-383AAE3389B6}" srcId="{1252C7F1-BD24-4127-A6DD-6BB43EE780D6}" destId="{8F738B37-6F9B-4772-9065-11BE0235CC10}" srcOrd="2" destOrd="0" parTransId="{562A2C5B-3581-4698-892C-6B5209A58B35}" sibTransId="{C6156690-7C50-47D1-A1E3-F693707031A9}"/>
    <dgm:cxn modelId="{BB3812C4-A2F5-4596-B52F-8DD07A3678C9}" srcId="{1252C7F1-BD24-4127-A6DD-6BB43EE780D6}" destId="{8DAE6E46-17C2-4B03-A728-ED84EF0A0212}" srcOrd="1" destOrd="0" parTransId="{48561894-9AD0-4C4F-91F8-FF44CAD0BD40}" sibTransId="{8ACCF2C5-2952-4395-954E-C38C3B1D9503}"/>
    <dgm:cxn modelId="{090E2BD5-2135-4349-BA99-2CA3DF3B7F16}" type="presOf" srcId="{23BE3467-F253-4A61-A4EE-80D2D4CC899F}" destId="{B31965AA-461C-491B-B895-4226E2B60DAA}" srcOrd="1" destOrd="0" presId="urn:microsoft.com/office/officeart/2005/8/layout/list1"/>
    <dgm:cxn modelId="{F33FDD3A-CE79-4E77-839F-3BAF4395171C}" type="presParOf" srcId="{676B5F53-97C9-4076-8C60-9C7639EB22E7}" destId="{A21DF50D-65FB-4059-842F-19EFA32FD205}" srcOrd="0" destOrd="0" presId="urn:microsoft.com/office/officeart/2005/8/layout/list1"/>
    <dgm:cxn modelId="{0A4843BC-EA72-4DFC-B41A-AC57BB05F79A}" type="presParOf" srcId="{A21DF50D-65FB-4059-842F-19EFA32FD205}" destId="{AC3C55B0-4C23-4FC9-8F40-537F09E9836C}" srcOrd="0" destOrd="0" presId="urn:microsoft.com/office/officeart/2005/8/layout/list1"/>
    <dgm:cxn modelId="{C7327046-9EE2-49E4-A5CC-08F22F569DAF}" type="presParOf" srcId="{A21DF50D-65FB-4059-842F-19EFA32FD205}" destId="{B31965AA-461C-491B-B895-4226E2B60DAA}" srcOrd="1" destOrd="0" presId="urn:microsoft.com/office/officeart/2005/8/layout/list1"/>
    <dgm:cxn modelId="{B4651481-EE44-4204-8826-46A88A5A6628}" type="presParOf" srcId="{676B5F53-97C9-4076-8C60-9C7639EB22E7}" destId="{A68B7631-7A33-4BB3-9D72-A4784858CF61}" srcOrd="1" destOrd="0" presId="urn:microsoft.com/office/officeart/2005/8/layout/list1"/>
    <dgm:cxn modelId="{D62F8E83-8A20-4D08-AA8D-A107E05649B3}" type="presParOf" srcId="{676B5F53-97C9-4076-8C60-9C7639EB22E7}" destId="{AC7B34C1-BF12-47A3-8A4E-B29D10848C9B}" srcOrd="2" destOrd="0" presId="urn:microsoft.com/office/officeart/2005/8/layout/list1"/>
    <dgm:cxn modelId="{F604D98C-CA63-4C10-BAED-652BD3562286}" type="presParOf" srcId="{676B5F53-97C9-4076-8C60-9C7639EB22E7}" destId="{84249311-6210-4CB7-B4C0-D2511EFDAD23}" srcOrd="3" destOrd="0" presId="urn:microsoft.com/office/officeart/2005/8/layout/list1"/>
    <dgm:cxn modelId="{AFD3F8A0-DF8E-47DF-B640-F5E9AC46945B}" type="presParOf" srcId="{676B5F53-97C9-4076-8C60-9C7639EB22E7}" destId="{20C4CD6E-1D24-42E0-94AF-D37229CCDA91}" srcOrd="4" destOrd="0" presId="urn:microsoft.com/office/officeart/2005/8/layout/list1"/>
    <dgm:cxn modelId="{75F694E9-7595-41A9-BABC-DE1CC4F94189}" type="presParOf" srcId="{20C4CD6E-1D24-42E0-94AF-D37229CCDA91}" destId="{A698343D-388A-454C-ADE6-A550E6F0F7D3}" srcOrd="0" destOrd="0" presId="urn:microsoft.com/office/officeart/2005/8/layout/list1"/>
    <dgm:cxn modelId="{EAB417C1-37BD-4265-8CB4-8FAE097BAAE1}" type="presParOf" srcId="{20C4CD6E-1D24-42E0-94AF-D37229CCDA91}" destId="{536E0EB1-2347-41BC-BD94-BBD303AAD262}" srcOrd="1" destOrd="0" presId="urn:microsoft.com/office/officeart/2005/8/layout/list1"/>
    <dgm:cxn modelId="{1F275E37-ED85-4CED-9B7F-50F3E9C87BCC}" type="presParOf" srcId="{676B5F53-97C9-4076-8C60-9C7639EB22E7}" destId="{16376B6A-CA2F-4E9E-BD26-EC5D8ADE5003}" srcOrd="5" destOrd="0" presId="urn:microsoft.com/office/officeart/2005/8/layout/list1"/>
    <dgm:cxn modelId="{7EF2B606-442D-4FDB-98E8-AC2713D8AAC5}" type="presParOf" srcId="{676B5F53-97C9-4076-8C60-9C7639EB22E7}" destId="{B72B3D07-AE78-421E-9AB1-CA7BE4B78B68}" srcOrd="6" destOrd="0" presId="urn:microsoft.com/office/officeart/2005/8/layout/list1"/>
    <dgm:cxn modelId="{86933144-1C30-4BBF-8C06-5769DAB2B7F1}" type="presParOf" srcId="{676B5F53-97C9-4076-8C60-9C7639EB22E7}" destId="{0AC237E3-EA83-4261-BC17-80AAB29F4562}" srcOrd="7" destOrd="0" presId="urn:microsoft.com/office/officeart/2005/8/layout/list1"/>
    <dgm:cxn modelId="{EB3E574B-80A0-42E5-87EF-33B1B2A2491D}" type="presParOf" srcId="{676B5F53-97C9-4076-8C60-9C7639EB22E7}" destId="{1E68173D-82BC-45E8-B982-8C6E48DAFFFC}" srcOrd="8" destOrd="0" presId="urn:microsoft.com/office/officeart/2005/8/layout/list1"/>
    <dgm:cxn modelId="{CADA9AE2-F9FC-4AEA-B366-03E75A6A70BA}" type="presParOf" srcId="{1E68173D-82BC-45E8-B982-8C6E48DAFFFC}" destId="{A2CF0A31-1B92-4ACF-9429-DF0A0EC860D6}" srcOrd="0" destOrd="0" presId="urn:microsoft.com/office/officeart/2005/8/layout/list1"/>
    <dgm:cxn modelId="{C3DD97C2-585D-4364-8E92-022BC043B7B1}" type="presParOf" srcId="{1E68173D-82BC-45E8-B982-8C6E48DAFFFC}" destId="{8DAFC848-019F-4BDE-AD69-CA8E6433146B}" srcOrd="1" destOrd="0" presId="urn:microsoft.com/office/officeart/2005/8/layout/list1"/>
    <dgm:cxn modelId="{993828A1-4187-4887-901F-48100E43D9D2}" type="presParOf" srcId="{676B5F53-97C9-4076-8C60-9C7639EB22E7}" destId="{092F8F1E-1202-41E0-AD7C-856854AFC7A0}" srcOrd="9" destOrd="0" presId="urn:microsoft.com/office/officeart/2005/8/layout/list1"/>
    <dgm:cxn modelId="{12F7BEA4-8B54-454F-9C46-66A3FE520374}" type="presParOf" srcId="{676B5F53-97C9-4076-8C60-9C7639EB22E7}" destId="{D554E21A-009E-42BF-9518-C9AE5A474673}" srcOrd="10" destOrd="0" presId="urn:microsoft.com/office/officeart/2005/8/layout/list1"/>
  </dgm:cxnLst>
  <dgm:bg/>
  <dgm:whole/>
  <dgm:extLst>
    <a:ext uri="http://schemas.microsoft.com/office/drawing/2008/diagram">
      <dsp:dataModelExt xmlns:dsp="http://schemas.microsoft.com/office/drawing/2008/diagram" relId="rId7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CF5C8CCD-DA2F-482A-93B9-34655E28B141}">
      <dsp:nvSpPr>
        <dsp:cNvPr id="0" name=""/>
        <dsp:cNvSpPr/>
      </dsp:nvSpPr>
      <dsp:spPr>
        <a:xfrm>
          <a:off x="1215562" y="144531"/>
          <a:ext cx="2868398" cy="996156"/>
        </a:xfrm>
        <a:prstGeom prst="ellipse">
          <a:avLst/>
        </a:prstGeom>
        <a:solidFill>
          <a:schemeClr val="accent1">
            <a:tint val="50000"/>
            <a:alpha val="40000"/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  <dsp:sp modelId="{AA8E231A-1971-4C12-B16E-1857220715B4}">
      <dsp:nvSpPr>
        <dsp:cNvPr id="0" name=""/>
        <dsp:cNvSpPr/>
      </dsp:nvSpPr>
      <dsp:spPr>
        <a:xfrm>
          <a:off x="2376263" y="2583781"/>
          <a:ext cx="555891" cy="355770"/>
        </a:xfrm>
        <a:prstGeom prst="downArrow">
          <a:avLst/>
        </a:prstGeom>
        <a:solidFill>
          <a:schemeClr val="accent1">
            <a:lumMod val="50000"/>
          </a:schemeClr>
        </a:solidFill>
        <a:ln w="1905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3">
          <a:scrgbClr r="0" g="0" b="0"/>
        </a:lnRef>
        <a:fillRef idx="1">
          <a:scrgbClr r="0" g="0" b="0"/>
        </a:fillRef>
        <a:effectRef idx="1">
          <a:scrgbClr r="0" g="0" b="0"/>
        </a:effectRef>
        <a:fontRef idx="minor"/>
      </dsp:style>
    </dsp:sp>
    <dsp:sp modelId="{C416E13F-4DC7-4CE8-8BC3-B7C971B074BB}">
      <dsp:nvSpPr>
        <dsp:cNvPr id="0" name=""/>
        <dsp:cNvSpPr/>
      </dsp:nvSpPr>
      <dsp:spPr>
        <a:xfrm>
          <a:off x="1320070" y="2868398"/>
          <a:ext cx="2668277" cy="667069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42240" tIns="142240" rIns="142240" bIns="142240" numCol="1" spcCol="1270" anchor="ctr" anchorCtr="0">
          <a:noAutofit/>
        </a:bodyPr>
        <a:lstStyle/>
        <a:p>
          <a:pPr marL="0" lvl="0" indent="0" algn="ctr" defTabSz="8890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s-ES" sz="2000" kern="1200" dirty="0">
              <a:latin typeface="Arial" panose="020B0604020202020204" pitchFamily="34" charset="0"/>
              <a:cs typeface="Arial" panose="020B0604020202020204" pitchFamily="34" charset="0"/>
            </a:rPr>
            <a:t>¢1.400.000 millones</a:t>
          </a:r>
          <a:endParaRPr lang="es-CR" sz="2000" kern="1200" dirty="0">
            <a:latin typeface="Arial" panose="020B0604020202020204" pitchFamily="34" charset="0"/>
            <a:cs typeface="Arial" panose="020B0604020202020204" pitchFamily="34" charset="0"/>
          </a:endParaRPr>
        </a:p>
      </dsp:txBody>
      <dsp:txXfrm>
        <a:off x="1320070" y="2868398"/>
        <a:ext cx="2668277" cy="667069"/>
      </dsp:txXfrm>
    </dsp:sp>
    <dsp:sp modelId="{B1AB7BBF-354E-4F80-90E2-FE50F0E9391F}">
      <dsp:nvSpPr>
        <dsp:cNvPr id="0" name=""/>
        <dsp:cNvSpPr/>
      </dsp:nvSpPr>
      <dsp:spPr>
        <a:xfrm>
          <a:off x="1690182" y="212697"/>
          <a:ext cx="1928061" cy="1650071"/>
        </a:xfrm>
        <a:prstGeom prst="ellipse">
          <a:avLst/>
        </a:prstGeom>
        <a:solidFill>
          <a:schemeClr val="accent1">
            <a:lumMod val="50000"/>
          </a:schemeClr>
        </a:solidFill>
        <a:ln w="1905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3">
          <a:scrgbClr r="0" g="0" b="0"/>
        </a:lnRef>
        <a:fillRef idx="1">
          <a:scrgbClr r="0" g="0" b="0"/>
        </a:fillRef>
        <a:effectRef idx="1">
          <a:scrgbClr r="0" g="0" b="0"/>
        </a:effectRef>
        <a:fontRef idx="minor">
          <a:schemeClr val="lt1"/>
        </a:fontRef>
      </dsp:style>
      <dsp:txBody>
        <a:bodyPr spcFirstLastPara="0" vert="horz" wrap="square" lIns="20320" tIns="20320" rIns="20320" bIns="20320" numCol="1" spcCol="1270" anchor="ctr" anchorCtr="0">
          <a:noAutofit/>
        </a:bodyPr>
        <a:lstStyle/>
        <a:p>
          <a:pPr marL="0" lvl="0" indent="0" algn="ctr" defTabSz="7112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s-ES" sz="1600" kern="1200" dirty="0">
              <a:latin typeface="Arial" panose="020B0604020202020204" pitchFamily="34" charset="0"/>
              <a:cs typeface="Arial" panose="020B0604020202020204" pitchFamily="34" charset="0"/>
            </a:rPr>
            <a:t>¢1.283.364,10 millones</a:t>
          </a:r>
          <a:endParaRPr lang="es-CR" sz="1600" kern="1200" dirty="0">
            <a:latin typeface="Arial" panose="020B0604020202020204" pitchFamily="34" charset="0"/>
            <a:cs typeface="Arial" panose="020B0604020202020204" pitchFamily="34" charset="0"/>
          </a:endParaRPr>
        </a:p>
      </dsp:txBody>
      <dsp:txXfrm>
        <a:off x="1972540" y="454344"/>
        <a:ext cx="1363345" cy="1166777"/>
      </dsp:txXfrm>
    </dsp:sp>
    <dsp:sp modelId="{33EB29CA-2B4B-42C2-AD4D-629A66CA199A}">
      <dsp:nvSpPr>
        <dsp:cNvPr id="0" name=""/>
        <dsp:cNvSpPr/>
      </dsp:nvSpPr>
      <dsp:spPr>
        <a:xfrm>
          <a:off x="1097713" y="22235"/>
          <a:ext cx="3112990" cy="2490392"/>
        </a:xfrm>
        <a:prstGeom prst="funnel">
          <a:avLst/>
        </a:prstGeom>
        <a:solidFill>
          <a:schemeClr val="lt1">
            <a:alpha val="40000"/>
            <a:hueOff val="0"/>
            <a:satOff val="0"/>
            <a:lumOff val="0"/>
            <a:alphaOff val="0"/>
          </a:schemeClr>
        </a:solidFill>
        <a:ln w="635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1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</dsp:spTree>
</dsp:drawing>
</file>

<file path=ppt/diagrams/drawing2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A6792E3E-A5DE-4CCC-9323-284E0CA19173}">
      <dsp:nvSpPr>
        <dsp:cNvPr id="0" name=""/>
        <dsp:cNvSpPr/>
      </dsp:nvSpPr>
      <dsp:spPr>
        <a:xfrm>
          <a:off x="0" y="4152"/>
          <a:ext cx="1860159" cy="806400"/>
        </a:xfrm>
        <a:prstGeom prst="rect">
          <a:avLst/>
        </a:prstGeom>
        <a:solidFill>
          <a:schemeClr val="accent1">
            <a:lumMod val="50000"/>
          </a:schemeClr>
        </a:solidFill>
        <a:ln w="12700" cap="flat" cmpd="sng" algn="ctr">
          <a:solidFill>
            <a:schemeClr val="dk2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1">
          <a:scrgbClr r="0" g="0" b="0"/>
        </a:effectRef>
        <a:fontRef idx="minor">
          <a:schemeClr val="lt1"/>
        </a:fontRef>
      </dsp:style>
      <dsp:txBody>
        <a:bodyPr spcFirstLastPara="0" vert="horz" wrap="square" lIns="128016" tIns="73152" rIns="128016" bIns="73152" numCol="1" spcCol="1270" anchor="ctr" anchorCtr="0">
          <a:noAutofit/>
        </a:bodyPr>
        <a:lstStyle/>
        <a:p>
          <a:pPr marL="0" lvl="0" indent="0" algn="ctr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s-ES" sz="1800" kern="1200" dirty="0">
              <a:latin typeface="Arial" panose="020B0604020202020204" pitchFamily="34" charset="0"/>
              <a:cs typeface="Arial" panose="020B0604020202020204" pitchFamily="34" charset="0"/>
            </a:rPr>
            <a:t>Instrumento</a:t>
          </a:r>
        </a:p>
      </dsp:txBody>
      <dsp:txXfrm>
        <a:off x="0" y="4152"/>
        <a:ext cx="1860159" cy="806400"/>
      </dsp:txXfrm>
    </dsp:sp>
    <dsp:sp modelId="{689A0B4F-4208-4E03-91F3-86D9B5A4A6ED}">
      <dsp:nvSpPr>
        <dsp:cNvPr id="0" name=""/>
        <dsp:cNvSpPr/>
      </dsp:nvSpPr>
      <dsp:spPr>
        <a:xfrm>
          <a:off x="0" y="807032"/>
          <a:ext cx="1860159" cy="1662676"/>
        </a:xfrm>
        <a:prstGeom prst="rect">
          <a:avLst/>
        </a:prstGeom>
        <a:solidFill>
          <a:schemeClr val="dk2">
            <a:alpha val="90000"/>
            <a:tint val="40000"/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dk2">
              <a:alpha val="90000"/>
              <a:tint val="4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85344" tIns="85344" rIns="113792" bIns="128016" numCol="1" spcCol="1270" anchor="t" anchorCtr="0">
          <a:noAutofit/>
        </a:bodyPr>
        <a:lstStyle/>
        <a:p>
          <a:pPr marL="171450" lvl="1" indent="-171450" algn="l" defTabSz="7112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s-ES" sz="1600" kern="1200" dirty="0">
              <a:latin typeface="Arial" panose="020B0604020202020204" pitchFamily="34" charset="0"/>
              <a:cs typeface="Arial" panose="020B0604020202020204" pitchFamily="34" charset="0"/>
            </a:rPr>
            <a:t>TP</a:t>
          </a:r>
        </a:p>
        <a:p>
          <a:pPr marL="171450" lvl="1" indent="-171450" algn="l" defTabSz="7112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s-ES" sz="1600" kern="1200" dirty="0">
              <a:latin typeface="Arial" panose="020B0604020202020204" pitchFamily="34" charset="0"/>
              <a:cs typeface="Arial" panose="020B0604020202020204" pitchFamily="34" charset="0"/>
            </a:rPr>
            <a:t>TP$</a:t>
          </a:r>
        </a:p>
        <a:p>
          <a:pPr marL="171450" lvl="1" indent="-171450" algn="l" defTabSz="7112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s-ES" sz="1600" kern="1200" dirty="0">
              <a:latin typeface="Arial" panose="020B0604020202020204" pitchFamily="34" charset="0"/>
              <a:cs typeface="Arial" panose="020B0604020202020204" pitchFamily="34" charset="0"/>
            </a:rPr>
            <a:t>Variables</a:t>
          </a:r>
        </a:p>
        <a:p>
          <a:pPr marL="171450" lvl="1" indent="-171450" algn="l" defTabSz="7112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s-ES" sz="1600" kern="1200" dirty="0">
              <a:latin typeface="Arial" panose="020B0604020202020204" pitchFamily="34" charset="0"/>
              <a:cs typeface="Arial" panose="020B0604020202020204" pitchFamily="34" charset="0"/>
            </a:rPr>
            <a:t>TP 0 ¢/$</a:t>
          </a:r>
        </a:p>
        <a:p>
          <a:pPr marL="171450" lvl="1" indent="-171450" algn="l" defTabSz="7112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endParaRPr lang="es-ES" sz="1600" kern="1200" dirty="0">
            <a:latin typeface="Arial" panose="020B0604020202020204" pitchFamily="34" charset="0"/>
            <a:cs typeface="Arial" panose="020B0604020202020204" pitchFamily="34" charset="0"/>
          </a:endParaRPr>
        </a:p>
        <a:p>
          <a:pPr marL="171450" lvl="1" indent="-171450" algn="l" defTabSz="7112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s-ES" sz="1600" kern="1200" dirty="0">
              <a:latin typeface="Arial" panose="020B0604020202020204" pitchFamily="34" charset="0"/>
              <a:cs typeface="Arial" panose="020B0604020202020204" pitchFamily="34" charset="0"/>
            </a:rPr>
            <a:t>Indexados </a:t>
          </a:r>
        </a:p>
      </dsp:txBody>
      <dsp:txXfrm>
        <a:off x="0" y="807032"/>
        <a:ext cx="1860159" cy="1662676"/>
      </dsp:txXfrm>
    </dsp:sp>
    <dsp:sp modelId="{966C3224-AF65-4912-9EEC-3339F38593C9}">
      <dsp:nvSpPr>
        <dsp:cNvPr id="0" name=""/>
        <dsp:cNvSpPr/>
      </dsp:nvSpPr>
      <dsp:spPr>
        <a:xfrm>
          <a:off x="1888509" y="0"/>
          <a:ext cx="2104468" cy="806400"/>
        </a:xfrm>
        <a:prstGeom prst="rect">
          <a:avLst/>
        </a:prstGeom>
        <a:solidFill>
          <a:schemeClr val="accent1">
            <a:lumMod val="50000"/>
          </a:schemeClr>
        </a:solidFill>
        <a:ln w="12700" cap="flat" cmpd="sng" algn="ctr">
          <a:solidFill>
            <a:schemeClr val="dk2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1">
          <a:scrgbClr r="0" g="0" b="0"/>
        </a:effectRef>
        <a:fontRef idx="minor">
          <a:schemeClr val="lt1"/>
        </a:fontRef>
      </dsp:style>
      <dsp:txBody>
        <a:bodyPr spcFirstLastPara="0" vert="horz" wrap="square" lIns="128016" tIns="73152" rIns="128016" bIns="73152" numCol="1" spcCol="1270" anchor="ctr" anchorCtr="0">
          <a:noAutofit/>
        </a:bodyPr>
        <a:lstStyle/>
        <a:p>
          <a:pPr marL="0" lvl="0" indent="0" algn="ctr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s-ES" sz="1800" kern="1200" dirty="0">
              <a:latin typeface="Arial" panose="020B0604020202020204" pitchFamily="34" charset="0"/>
              <a:cs typeface="Arial" panose="020B0604020202020204" pitchFamily="34" charset="0"/>
            </a:rPr>
            <a:t>Estructura colocación</a:t>
          </a:r>
        </a:p>
      </dsp:txBody>
      <dsp:txXfrm>
        <a:off x="1888509" y="0"/>
        <a:ext cx="2104468" cy="806400"/>
      </dsp:txXfrm>
    </dsp:sp>
    <dsp:sp modelId="{7C154AC0-7CE1-414A-B075-BC072EA700EE}">
      <dsp:nvSpPr>
        <dsp:cNvPr id="0" name=""/>
        <dsp:cNvSpPr/>
      </dsp:nvSpPr>
      <dsp:spPr>
        <a:xfrm>
          <a:off x="1891638" y="807699"/>
          <a:ext cx="2105018" cy="1674148"/>
        </a:xfrm>
        <a:prstGeom prst="rect">
          <a:avLst/>
        </a:prstGeom>
        <a:solidFill>
          <a:schemeClr val="dk2">
            <a:alpha val="90000"/>
            <a:tint val="40000"/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dk2">
              <a:alpha val="90000"/>
              <a:tint val="4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85344" tIns="85344" rIns="113792" bIns="128016" numCol="1" spcCol="1270" anchor="t" anchorCtr="0">
          <a:noAutofit/>
        </a:bodyPr>
        <a:lstStyle/>
        <a:p>
          <a:pPr marL="171450" lvl="1" indent="-171450" algn="l" defTabSz="7112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s-ES" sz="1600" kern="1200" dirty="0">
              <a:latin typeface="Arial" panose="020B0604020202020204" pitchFamily="34" charset="0"/>
              <a:cs typeface="Arial" panose="020B0604020202020204" pitchFamily="34" charset="0"/>
            </a:rPr>
            <a:t>60% (±5%)</a:t>
          </a:r>
        </a:p>
        <a:p>
          <a:pPr marL="171450" lvl="1" indent="-171450" algn="l" defTabSz="7112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s-ES" sz="1600" kern="1200" dirty="0">
              <a:latin typeface="Arial" panose="020B0604020202020204" pitchFamily="34" charset="0"/>
              <a:cs typeface="Arial" panose="020B0604020202020204" pitchFamily="34" charset="0"/>
            </a:rPr>
            <a:t>15% (±5%)</a:t>
          </a:r>
        </a:p>
        <a:p>
          <a:pPr marL="171450" lvl="1" indent="-171450" algn="l" defTabSz="7112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s-ES" sz="1600" kern="1200" dirty="0">
              <a:latin typeface="Arial" panose="020B0604020202020204" pitchFamily="34" charset="0"/>
              <a:cs typeface="Arial" panose="020B0604020202020204" pitchFamily="34" charset="0"/>
            </a:rPr>
            <a:t>10% (±2%)</a:t>
          </a:r>
        </a:p>
        <a:p>
          <a:pPr marL="171450" lvl="1" indent="-171450" algn="l" defTabSz="7112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s-ES" sz="1600" kern="1200" dirty="0">
              <a:latin typeface="Arial" panose="020B0604020202020204" pitchFamily="34" charset="0"/>
              <a:cs typeface="Arial" panose="020B0604020202020204" pitchFamily="34" charset="0"/>
            </a:rPr>
            <a:t>10% (±5%)</a:t>
          </a:r>
        </a:p>
        <a:p>
          <a:pPr marL="171450" lvl="1" indent="-171450" algn="l" defTabSz="7112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endParaRPr lang="es-ES" sz="1600" kern="1200" dirty="0">
            <a:latin typeface="Arial" panose="020B0604020202020204" pitchFamily="34" charset="0"/>
            <a:cs typeface="Arial" panose="020B0604020202020204" pitchFamily="34" charset="0"/>
          </a:endParaRPr>
        </a:p>
        <a:p>
          <a:pPr marL="171450" lvl="1" indent="-171450" algn="l" defTabSz="7112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s-ES" sz="1600" kern="1200" dirty="0">
              <a:latin typeface="Arial" panose="020B0604020202020204" pitchFamily="34" charset="0"/>
              <a:cs typeface="Arial" panose="020B0604020202020204" pitchFamily="34" charset="0"/>
            </a:rPr>
            <a:t>5% (±5%)</a:t>
          </a:r>
        </a:p>
      </dsp:txBody>
      <dsp:txXfrm>
        <a:off x="1891638" y="807699"/>
        <a:ext cx="2105018" cy="1674148"/>
      </dsp:txXfrm>
    </dsp:sp>
    <dsp:sp modelId="{EFBCF6B0-8708-47B1-A3A9-8FA34EBF0E9B}">
      <dsp:nvSpPr>
        <dsp:cNvPr id="0" name=""/>
        <dsp:cNvSpPr/>
      </dsp:nvSpPr>
      <dsp:spPr>
        <a:xfrm>
          <a:off x="3970195" y="0"/>
          <a:ext cx="1465788" cy="806400"/>
        </a:xfrm>
        <a:prstGeom prst="rect">
          <a:avLst/>
        </a:prstGeom>
        <a:solidFill>
          <a:schemeClr val="accent1">
            <a:lumMod val="50000"/>
          </a:schemeClr>
        </a:solidFill>
        <a:ln w="12700" cap="flat" cmpd="sng" algn="ctr">
          <a:solidFill>
            <a:schemeClr val="dk2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1">
          <a:scrgbClr r="0" g="0" b="0"/>
        </a:effectRef>
        <a:fontRef idx="minor">
          <a:schemeClr val="lt1"/>
        </a:fontRef>
      </dsp:style>
      <dsp:txBody>
        <a:bodyPr spcFirstLastPara="0" vert="horz" wrap="square" lIns="128016" tIns="73152" rIns="128016" bIns="73152" numCol="1" spcCol="1270" anchor="ctr" anchorCtr="0">
          <a:noAutofit/>
        </a:bodyPr>
        <a:lstStyle/>
        <a:p>
          <a:pPr marL="0" lvl="0" indent="0" algn="ctr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s-ES" sz="1800" kern="1200" dirty="0">
              <a:latin typeface="Arial" panose="020B0604020202020204" pitchFamily="34" charset="0"/>
              <a:cs typeface="Arial" panose="020B0604020202020204" pitchFamily="34" charset="0"/>
            </a:rPr>
            <a:t>Observado</a:t>
          </a:r>
        </a:p>
      </dsp:txBody>
      <dsp:txXfrm>
        <a:off x="3970195" y="0"/>
        <a:ext cx="1465788" cy="806400"/>
      </dsp:txXfrm>
    </dsp:sp>
    <dsp:sp modelId="{529CD329-CE39-4D9D-949E-4453894A1598}">
      <dsp:nvSpPr>
        <dsp:cNvPr id="0" name=""/>
        <dsp:cNvSpPr/>
      </dsp:nvSpPr>
      <dsp:spPr>
        <a:xfrm>
          <a:off x="4029040" y="819171"/>
          <a:ext cx="1397148" cy="1662676"/>
        </a:xfrm>
        <a:prstGeom prst="rect">
          <a:avLst/>
        </a:prstGeom>
        <a:solidFill>
          <a:schemeClr val="dk2">
            <a:alpha val="90000"/>
            <a:tint val="40000"/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dk2">
              <a:alpha val="90000"/>
              <a:tint val="4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85344" tIns="85344" rIns="113792" bIns="128016" numCol="1" spcCol="1270" anchor="t" anchorCtr="0">
          <a:noAutofit/>
        </a:bodyPr>
        <a:lstStyle/>
        <a:p>
          <a:pPr marL="171450" lvl="1" indent="-171450" algn="l" defTabSz="7112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s-ES" sz="1600" kern="1200" dirty="0">
              <a:latin typeface="Arial" panose="020B0604020202020204" pitchFamily="34" charset="0"/>
              <a:cs typeface="Arial" panose="020B0604020202020204" pitchFamily="34" charset="0"/>
            </a:rPr>
            <a:t>72,92%</a:t>
          </a:r>
        </a:p>
        <a:p>
          <a:pPr marL="171450" lvl="1" indent="-171450" algn="l" defTabSz="7112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s-ES" sz="1600" kern="1200" dirty="0">
              <a:latin typeface="Arial" panose="020B0604020202020204" pitchFamily="34" charset="0"/>
              <a:cs typeface="Arial" panose="020B0604020202020204" pitchFamily="34" charset="0"/>
            </a:rPr>
            <a:t>5,16%</a:t>
          </a:r>
        </a:p>
        <a:p>
          <a:pPr marL="171450" lvl="1" indent="-171450" algn="l" defTabSz="7112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s-ES" sz="1600" kern="1200" dirty="0">
              <a:latin typeface="Arial" panose="020B0604020202020204" pitchFamily="34" charset="0"/>
              <a:cs typeface="Arial" panose="020B0604020202020204" pitchFamily="34" charset="0"/>
            </a:rPr>
            <a:t>9,48%</a:t>
          </a:r>
        </a:p>
        <a:p>
          <a:pPr marL="171450" lvl="1" indent="-171450" algn="l" defTabSz="7112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s-ES" sz="1600" kern="1200" dirty="0">
              <a:latin typeface="Arial" panose="020B0604020202020204" pitchFamily="34" charset="0"/>
              <a:cs typeface="Arial" panose="020B0604020202020204" pitchFamily="34" charset="0"/>
            </a:rPr>
            <a:t>¢:2,63%</a:t>
          </a:r>
        </a:p>
        <a:p>
          <a:pPr marL="171450" lvl="1" indent="-171450" algn="l" defTabSz="7112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s-ES" sz="1600" kern="1200" dirty="0">
              <a:latin typeface="Arial" panose="020B0604020202020204" pitchFamily="34" charset="0"/>
              <a:cs typeface="Arial" panose="020B0604020202020204" pitchFamily="34" charset="0"/>
            </a:rPr>
            <a:t>$:2,35%</a:t>
          </a:r>
        </a:p>
        <a:p>
          <a:pPr marL="171450" lvl="1" indent="-171450" algn="l" defTabSz="7112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s-ES" sz="1600" kern="1200" dirty="0">
              <a:latin typeface="Arial" panose="020B0604020202020204" pitchFamily="34" charset="0"/>
              <a:cs typeface="Arial" panose="020B0604020202020204" pitchFamily="34" charset="0"/>
            </a:rPr>
            <a:t>7,46%</a:t>
          </a:r>
        </a:p>
      </dsp:txBody>
      <dsp:txXfrm>
        <a:off x="4029040" y="819171"/>
        <a:ext cx="1397148" cy="1662676"/>
      </dsp:txXfrm>
    </dsp:sp>
  </dsp:spTree>
</dsp:drawing>
</file>

<file path=ppt/diagrams/drawing3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A6792E3E-A5DE-4CCC-9323-284E0CA19173}">
      <dsp:nvSpPr>
        <dsp:cNvPr id="0" name=""/>
        <dsp:cNvSpPr/>
      </dsp:nvSpPr>
      <dsp:spPr>
        <a:xfrm>
          <a:off x="2064" y="13414"/>
          <a:ext cx="1644457" cy="720889"/>
        </a:xfrm>
        <a:prstGeom prst="rect">
          <a:avLst/>
        </a:prstGeom>
        <a:solidFill>
          <a:schemeClr val="accent1">
            <a:lumMod val="50000"/>
          </a:schemeClr>
        </a:solidFill>
        <a:ln w="12700" cap="flat" cmpd="sng" algn="ctr">
          <a:solidFill>
            <a:schemeClr val="dk2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13792" tIns="65024" rIns="113792" bIns="65024" numCol="1" spcCol="1270" anchor="ctr" anchorCtr="0">
          <a:noAutofit/>
        </a:bodyPr>
        <a:lstStyle/>
        <a:p>
          <a:pPr marL="0" lvl="0" indent="0" algn="ctr" defTabSz="7112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s-ES" sz="1600" kern="1200" dirty="0">
              <a:latin typeface="Arial" panose="020B0604020202020204" pitchFamily="34" charset="0"/>
              <a:cs typeface="Arial" panose="020B0604020202020204" pitchFamily="34" charset="0"/>
            </a:rPr>
            <a:t>Plazo</a:t>
          </a:r>
        </a:p>
      </dsp:txBody>
      <dsp:txXfrm>
        <a:off x="2064" y="13414"/>
        <a:ext cx="1644457" cy="720889"/>
      </dsp:txXfrm>
    </dsp:sp>
    <dsp:sp modelId="{689A0B4F-4208-4E03-91F3-86D9B5A4A6ED}">
      <dsp:nvSpPr>
        <dsp:cNvPr id="0" name=""/>
        <dsp:cNvSpPr/>
      </dsp:nvSpPr>
      <dsp:spPr>
        <a:xfrm>
          <a:off x="0" y="728929"/>
          <a:ext cx="1644457" cy="1229759"/>
        </a:xfrm>
        <a:prstGeom prst="rect">
          <a:avLst/>
        </a:prstGeom>
        <a:solidFill>
          <a:schemeClr val="dk2">
            <a:alpha val="90000"/>
            <a:tint val="40000"/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dk2">
              <a:alpha val="90000"/>
              <a:tint val="4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85344" tIns="85344" rIns="113792" bIns="128016" numCol="1" spcCol="1270" anchor="t" anchorCtr="0">
          <a:noAutofit/>
        </a:bodyPr>
        <a:lstStyle/>
        <a:p>
          <a:pPr marL="171450" lvl="1" indent="-171450" algn="l" defTabSz="7112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s-ES" sz="1600" kern="1200" dirty="0">
              <a:latin typeface="Arial" panose="020B0604020202020204" pitchFamily="34" charset="0"/>
              <a:cs typeface="Arial" panose="020B0604020202020204" pitchFamily="34" charset="0"/>
            </a:rPr>
            <a:t>Menos 1 año</a:t>
          </a:r>
        </a:p>
        <a:p>
          <a:pPr marL="171450" lvl="1" indent="-171450" algn="l" defTabSz="7112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s-ES" sz="1600" kern="1200" dirty="0">
              <a:latin typeface="Arial" panose="020B0604020202020204" pitchFamily="34" charset="0"/>
              <a:cs typeface="Arial" panose="020B0604020202020204" pitchFamily="34" charset="0"/>
            </a:rPr>
            <a:t>1 a 5 años</a:t>
          </a:r>
        </a:p>
        <a:p>
          <a:pPr marL="171450" lvl="1" indent="-171450" algn="l" defTabSz="7112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s-ES" sz="1600" kern="1200" dirty="0">
              <a:latin typeface="Arial" panose="020B0604020202020204" pitchFamily="34" charset="0"/>
              <a:cs typeface="Arial" panose="020B0604020202020204" pitchFamily="34" charset="0"/>
            </a:rPr>
            <a:t>Más de 5 años</a:t>
          </a:r>
        </a:p>
      </dsp:txBody>
      <dsp:txXfrm>
        <a:off x="0" y="728929"/>
        <a:ext cx="1644457" cy="1229759"/>
      </dsp:txXfrm>
    </dsp:sp>
    <dsp:sp modelId="{966C3224-AF65-4912-9EEC-3339F38593C9}">
      <dsp:nvSpPr>
        <dsp:cNvPr id="0" name=""/>
        <dsp:cNvSpPr/>
      </dsp:nvSpPr>
      <dsp:spPr>
        <a:xfrm>
          <a:off x="1899077" y="11292"/>
          <a:ext cx="1860436" cy="720889"/>
        </a:xfrm>
        <a:prstGeom prst="rect">
          <a:avLst/>
        </a:prstGeom>
        <a:solidFill>
          <a:srgbClr val="4472C4">
            <a:lumMod val="50000"/>
          </a:srgbClr>
        </a:solidFill>
        <a:ln w="12700" cap="flat" cmpd="sng" algn="ctr">
          <a:solidFill>
            <a:srgbClr val="44546A">
              <a:hueOff val="0"/>
              <a:satOff val="0"/>
              <a:lumOff val="0"/>
              <a:alphaOff val="0"/>
            </a:srgb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13792" tIns="65024" rIns="113792" bIns="65024" numCol="1" spcCol="1270" anchor="ctr" anchorCtr="0">
          <a:noAutofit/>
        </a:bodyPr>
        <a:lstStyle/>
        <a:p>
          <a:pPr marL="0" lvl="0" indent="0" algn="ctr" defTabSz="7112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s-ES" sz="1600" kern="1200" dirty="0">
              <a:solidFill>
                <a:prstClr val="white"/>
              </a:solidFill>
              <a:latin typeface="Arial" panose="020B0604020202020204" pitchFamily="34" charset="0"/>
              <a:ea typeface="+mn-ea"/>
              <a:cs typeface="Arial" panose="020B0604020202020204" pitchFamily="34" charset="0"/>
            </a:rPr>
            <a:t>Estructura colocación</a:t>
          </a:r>
        </a:p>
      </dsp:txBody>
      <dsp:txXfrm>
        <a:off x="1899077" y="11292"/>
        <a:ext cx="1860436" cy="720889"/>
      </dsp:txXfrm>
    </dsp:sp>
    <dsp:sp modelId="{7C154AC0-7CE1-414A-B075-BC072EA700EE}">
      <dsp:nvSpPr>
        <dsp:cNvPr id="0" name=""/>
        <dsp:cNvSpPr/>
      </dsp:nvSpPr>
      <dsp:spPr>
        <a:xfrm>
          <a:off x="1910223" y="735539"/>
          <a:ext cx="1860923" cy="1238245"/>
        </a:xfrm>
        <a:prstGeom prst="rect">
          <a:avLst/>
        </a:prstGeom>
        <a:solidFill>
          <a:schemeClr val="dk2">
            <a:alpha val="90000"/>
            <a:tint val="40000"/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dk2">
              <a:alpha val="90000"/>
              <a:tint val="4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85344" tIns="85344" rIns="113792" bIns="128016" numCol="1" spcCol="1270" anchor="t" anchorCtr="0">
          <a:noAutofit/>
        </a:bodyPr>
        <a:lstStyle/>
        <a:p>
          <a:pPr marL="171450" lvl="1" indent="-171450" algn="l" defTabSz="7112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s-ES" sz="1600" kern="1200" dirty="0">
              <a:latin typeface="Arial" panose="020B0604020202020204" pitchFamily="34" charset="0"/>
              <a:cs typeface="Arial" panose="020B0604020202020204" pitchFamily="34" charset="0"/>
            </a:rPr>
            <a:t>5% a 10%</a:t>
          </a:r>
        </a:p>
        <a:p>
          <a:pPr marL="171450" lvl="1" indent="-171450" algn="l" defTabSz="7112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s-ES" sz="1600" kern="1200" dirty="0">
              <a:latin typeface="Arial" panose="020B0604020202020204" pitchFamily="34" charset="0"/>
              <a:cs typeface="Arial" panose="020B0604020202020204" pitchFamily="34" charset="0"/>
            </a:rPr>
            <a:t>35% a 45%</a:t>
          </a:r>
        </a:p>
        <a:p>
          <a:pPr marL="171450" lvl="1" indent="-171450" algn="l" defTabSz="7112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s-ES" sz="1600" kern="1200" dirty="0">
              <a:latin typeface="Arial" panose="020B0604020202020204" pitchFamily="34" charset="0"/>
              <a:cs typeface="Arial" panose="020B0604020202020204" pitchFamily="34" charset="0"/>
            </a:rPr>
            <a:t>45% a 55%</a:t>
          </a:r>
        </a:p>
      </dsp:txBody>
      <dsp:txXfrm>
        <a:off x="1910223" y="735539"/>
        <a:ext cx="1860923" cy="1238245"/>
      </dsp:txXfrm>
    </dsp:sp>
    <dsp:sp modelId="{EFBCF6B0-8708-47B1-A3A9-8FA34EBF0E9B}">
      <dsp:nvSpPr>
        <dsp:cNvPr id="0" name=""/>
        <dsp:cNvSpPr/>
      </dsp:nvSpPr>
      <dsp:spPr>
        <a:xfrm>
          <a:off x="4013158" y="13414"/>
          <a:ext cx="1484366" cy="720889"/>
        </a:xfrm>
        <a:prstGeom prst="rect">
          <a:avLst/>
        </a:prstGeom>
        <a:solidFill>
          <a:schemeClr val="accent1">
            <a:lumMod val="50000"/>
          </a:schemeClr>
        </a:solidFill>
        <a:ln w="12700" cap="flat" cmpd="sng" algn="ctr">
          <a:solidFill>
            <a:schemeClr val="dk2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13792" tIns="65024" rIns="113792" bIns="65024" numCol="1" spcCol="1270" anchor="ctr" anchorCtr="0">
          <a:noAutofit/>
        </a:bodyPr>
        <a:lstStyle/>
        <a:p>
          <a:pPr marL="0" lvl="0" indent="0" algn="ctr" defTabSz="7112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s-ES" sz="1600" kern="1200" dirty="0">
              <a:latin typeface="Arial" panose="020B0604020202020204" pitchFamily="34" charset="0"/>
              <a:cs typeface="Arial" panose="020B0604020202020204" pitchFamily="34" charset="0"/>
            </a:rPr>
            <a:t>Observado</a:t>
          </a:r>
        </a:p>
      </dsp:txBody>
      <dsp:txXfrm>
        <a:off x="4013158" y="13414"/>
        <a:ext cx="1484366" cy="720889"/>
      </dsp:txXfrm>
    </dsp:sp>
    <dsp:sp modelId="{529CD329-CE39-4D9D-949E-4453894A1598}">
      <dsp:nvSpPr>
        <dsp:cNvPr id="0" name=""/>
        <dsp:cNvSpPr/>
      </dsp:nvSpPr>
      <dsp:spPr>
        <a:xfrm>
          <a:off x="4012068" y="734303"/>
          <a:ext cx="1486547" cy="1229759"/>
        </a:xfrm>
        <a:prstGeom prst="rect">
          <a:avLst/>
        </a:prstGeom>
        <a:solidFill>
          <a:schemeClr val="dk2">
            <a:alpha val="90000"/>
            <a:tint val="40000"/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dk2">
              <a:alpha val="90000"/>
              <a:tint val="4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85344" tIns="85344" rIns="113792" bIns="128016" numCol="1" spcCol="1270" anchor="t" anchorCtr="0">
          <a:noAutofit/>
        </a:bodyPr>
        <a:lstStyle/>
        <a:p>
          <a:pPr marL="171450" lvl="1" indent="-171450" algn="l" defTabSz="7112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s-ES" sz="1600" kern="1200" dirty="0">
              <a:latin typeface="Arial" panose="020B0604020202020204" pitchFamily="34" charset="0"/>
              <a:cs typeface="Arial" panose="020B0604020202020204" pitchFamily="34" charset="0"/>
            </a:rPr>
            <a:t>4,98%</a:t>
          </a:r>
        </a:p>
        <a:p>
          <a:pPr marL="171450" lvl="1" indent="-171450" algn="l" defTabSz="7112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s-ES" sz="1600" kern="1200" dirty="0">
              <a:latin typeface="Arial" panose="020B0604020202020204" pitchFamily="34" charset="0"/>
              <a:cs typeface="Arial" panose="020B0604020202020204" pitchFamily="34" charset="0"/>
            </a:rPr>
            <a:t>49,36%</a:t>
          </a:r>
        </a:p>
        <a:p>
          <a:pPr marL="171450" lvl="1" indent="-171450" algn="l" defTabSz="7112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s-ES" sz="1600" kern="1200" dirty="0">
              <a:latin typeface="Arial" panose="020B0604020202020204" pitchFamily="34" charset="0"/>
              <a:cs typeface="Arial" panose="020B0604020202020204" pitchFamily="34" charset="0"/>
            </a:rPr>
            <a:t>45,66%</a:t>
          </a:r>
        </a:p>
      </dsp:txBody>
      <dsp:txXfrm>
        <a:off x="4012068" y="734303"/>
        <a:ext cx="1486547" cy="1229759"/>
      </dsp:txXfrm>
    </dsp:sp>
  </dsp:spTree>
</dsp:drawing>
</file>

<file path=ppt/diagrams/drawing4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B70E118D-7659-403C-840A-0481CED7F748}">
      <dsp:nvSpPr>
        <dsp:cNvPr id="0" name=""/>
        <dsp:cNvSpPr/>
      </dsp:nvSpPr>
      <dsp:spPr>
        <a:xfrm>
          <a:off x="1983" y="886993"/>
          <a:ext cx="2628510" cy="2628510"/>
        </a:xfrm>
        <a:prstGeom prst="ellipse">
          <a:avLst/>
        </a:prstGeom>
        <a:solidFill>
          <a:schemeClr val="accent1">
            <a:lumMod val="50000"/>
          </a:schemeClr>
        </a:solidFill>
        <a:ln>
          <a:noFill/>
        </a:ln>
        <a:effectLst/>
        <a:scene3d>
          <a:camera prst="orthographicFront"/>
          <a:lightRig rig="threePt" dir="t">
            <a:rot lat="0" lon="0" rev="7500000"/>
          </a:lightRig>
        </a:scene3d>
        <a:sp3d prstMaterial="plastic">
          <a:bevelT w="127000" h="25400" prst="relaxedInset"/>
        </a:sp3d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35560" tIns="35560" rIns="35560" bIns="35560" numCol="1" spcCol="1270" anchor="ctr" anchorCtr="0">
          <a:noAutofit/>
        </a:bodyPr>
        <a:lstStyle/>
        <a:p>
          <a:pPr marL="0" lvl="0" indent="0" algn="l" defTabSz="12446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s-ES" sz="2800" b="0" kern="1200" dirty="0"/>
            <a:t>I Semestre </a:t>
          </a:r>
          <a:endParaRPr lang="es-CR" sz="2800" b="0" kern="1200" dirty="0"/>
        </a:p>
        <a:p>
          <a:pPr marL="228600" lvl="1" indent="-228600" algn="l" defTabSz="8890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s-ES" sz="2000" b="0" kern="1200" dirty="0"/>
            <a:t>¢2,0 billones</a:t>
          </a:r>
          <a:endParaRPr lang="es-CR" sz="2000" b="0" kern="1200" dirty="0"/>
        </a:p>
      </dsp:txBody>
      <dsp:txXfrm>
        <a:off x="386919" y="1271929"/>
        <a:ext cx="1858638" cy="1858638"/>
      </dsp:txXfrm>
    </dsp:sp>
    <dsp:sp modelId="{02F70A44-CBF1-4EE5-B639-68023C6F11E8}">
      <dsp:nvSpPr>
        <dsp:cNvPr id="0" name=""/>
        <dsp:cNvSpPr/>
      </dsp:nvSpPr>
      <dsp:spPr>
        <a:xfrm>
          <a:off x="2843928" y="1438980"/>
          <a:ext cx="1524536" cy="1524536"/>
        </a:xfrm>
        <a:prstGeom prst="mathPlus">
          <a:avLst/>
        </a:prstGeom>
        <a:solidFill>
          <a:schemeClr val="bg1">
            <a:lumMod val="65000"/>
          </a:schemeClr>
        </a:solidFill>
        <a:ln>
          <a:noFill/>
        </a:ln>
        <a:effectLst/>
        <a:scene3d>
          <a:camera prst="orthographicFront"/>
          <a:lightRig rig="threePt" dir="t">
            <a:rot lat="0" lon="0" rev="7500000"/>
          </a:lightRig>
        </a:scene3d>
        <a:sp3d z="-70000" extrusionH="63500" prstMaterial="matte">
          <a:bevelT w="25400" h="6350" prst="relaxedInset"/>
          <a:contourClr>
            <a:schemeClr val="bg1"/>
          </a:contourClr>
        </a:sp3d>
      </dsp:spPr>
      <dsp:style>
        <a:lnRef idx="0">
          <a:scrgbClr r="0" g="0" b="0"/>
        </a:lnRef>
        <a:fillRef idx="1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0" tIns="0" rIns="0" bIns="0" numCol="1" spcCol="1270" anchor="ctr" anchorCtr="0">
          <a:noAutofit/>
        </a:bodyPr>
        <a:lstStyle/>
        <a:p>
          <a:pPr marL="0" lvl="0" indent="0" algn="ctr" defTabSz="11112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endParaRPr lang="es-CR" sz="2500" kern="1200"/>
        </a:p>
      </dsp:txBody>
      <dsp:txXfrm>
        <a:off x="3046005" y="2021963"/>
        <a:ext cx="1120382" cy="358570"/>
      </dsp:txXfrm>
    </dsp:sp>
    <dsp:sp modelId="{BA5810CA-CDB3-4B4B-B2B0-A8495692D68E}">
      <dsp:nvSpPr>
        <dsp:cNvPr id="0" name=""/>
        <dsp:cNvSpPr/>
      </dsp:nvSpPr>
      <dsp:spPr>
        <a:xfrm>
          <a:off x="4581899" y="886993"/>
          <a:ext cx="2628510" cy="2628510"/>
        </a:xfrm>
        <a:prstGeom prst="ellipse">
          <a:avLst/>
        </a:prstGeom>
        <a:solidFill>
          <a:schemeClr val="accent1">
            <a:lumMod val="50000"/>
          </a:schemeClr>
        </a:solidFill>
        <a:ln>
          <a:noFill/>
        </a:ln>
        <a:effectLst/>
        <a:scene3d>
          <a:camera prst="orthographicFront"/>
          <a:lightRig rig="threePt" dir="t">
            <a:rot lat="0" lon="0" rev="7500000"/>
          </a:lightRig>
        </a:scene3d>
        <a:sp3d prstMaterial="plastic">
          <a:bevelT w="127000" h="25400" prst="relaxedInset"/>
        </a:sp3d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35560" tIns="35560" rIns="35560" bIns="35560" numCol="1" spcCol="1270" anchor="ctr" anchorCtr="0">
          <a:noAutofit/>
        </a:bodyPr>
        <a:lstStyle/>
        <a:p>
          <a:pPr marL="0" lvl="0" indent="0" algn="l" defTabSz="12446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s-ES" sz="2800" b="0" kern="1200" dirty="0">
              <a:solidFill>
                <a:prstClr val="white"/>
              </a:solidFill>
              <a:latin typeface="Calibri" panose="020F0502020204030204"/>
              <a:ea typeface="+mn-ea"/>
              <a:cs typeface="+mn-cs"/>
            </a:rPr>
            <a:t>II Semestre</a:t>
          </a:r>
          <a:endParaRPr lang="es-CR" sz="2800" b="0" kern="1200" dirty="0">
            <a:solidFill>
              <a:prstClr val="white"/>
            </a:solidFill>
            <a:latin typeface="Calibri" panose="020F0502020204030204"/>
            <a:ea typeface="+mn-ea"/>
            <a:cs typeface="+mn-cs"/>
          </a:endParaRPr>
        </a:p>
        <a:p>
          <a:pPr marL="228600" lvl="1" indent="-228600" algn="l" defTabSz="8890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s-ES" sz="2000" kern="1200" dirty="0"/>
            <a:t>¢1,9</a:t>
          </a:r>
          <a:r>
            <a:rPr lang="es-ES" sz="2000" b="0" kern="1200" dirty="0">
              <a:solidFill>
                <a:prstClr val="white"/>
              </a:solidFill>
              <a:latin typeface="Calibri" panose="020F0502020204030204"/>
              <a:ea typeface="+mn-ea"/>
              <a:cs typeface="+mn-cs"/>
            </a:rPr>
            <a:t> billones</a:t>
          </a:r>
          <a:endParaRPr lang="es-CR" sz="2000" b="0" kern="1200" dirty="0">
            <a:solidFill>
              <a:prstClr val="white"/>
            </a:solidFill>
            <a:latin typeface="Calibri" panose="020F0502020204030204"/>
            <a:ea typeface="+mn-ea"/>
            <a:cs typeface="+mn-cs"/>
          </a:endParaRPr>
        </a:p>
      </dsp:txBody>
      <dsp:txXfrm>
        <a:off x="4966835" y="1271929"/>
        <a:ext cx="1858638" cy="1858638"/>
      </dsp:txXfrm>
    </dsp:sp>
    <dsp:sp modelId="{EB6FFB2F-8E8A-4041-B3BF-044FC7F3A32A}">
      <dsp:nvSpPr>
        <dsp:cNvPr id="0" name=""/>
        <dsp:cNvSpPr/>
      </dsp:nvSpPr>
      <dsp:spPr>
        <a:xfrm>
          <a:off x="7423845" y="1438980"/>
          <a:ext cx="1524536" cy="1524536"/>
        </a:xfrm>
        <a:prstGeom prst="mathEqual">
          <a:avLst/>
        </a:prstGeom>
        <a:solidFill>
          <a:schemeClr val="bg1">
            <a:lumMod val="65000"/>
          </a:schemeClr>
        </a:solidFill>
        <a:ln>
          <a:noFill/>
        </a:ln>
        <a:effectLst/>
        <a:scene3d>
          <a:camera prst="orthographicFront"/>
          <a:lightRig rig="threePt" dir="t">
            <a:rot lat="0" lon="0" rev="7500000"/>
          </a:lightRig>
        </a:scene3d>
        <a:sp3d z="-70000" extrusionH="63500" prstMaterial="matte">
          <a:bevelT w="25400" h="6350" prst="relaxedInset"/>
          <a:contourClr>
            <a:schemeClr val="bg1"/>
          </a:contourClr>
        </a:sp3d>
      </dsp:spPr>
      <dsp:style>
        <a:lnRef idx="0">
          <a:scrgbClr r="0" g="0" b="0"/>
        </a:lnRef>
        <a:fillRef idx="1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0" tIns="0" rIns="0" bIns="0" numCol="1" spcCol="1270" anchor="ctr" anchorCtr="0">
          <a:noAutofit/>
        </a:bodyPr>
        <a:lstStyle/>
        <a:p>
          <a:pPr marL="0" lvl="0" indent="0" algn="ctr" defTabSz="24447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endParaRPr lang="es-CR" sz="5500" kern="1200"/>
        </a:p>
      </dsp:txBody>
      <dsp:txXfrm>
        <a:off x="7625922" y="1753034"/>
        <a:ext cx="1120382" cy="896428"/>
      </dsp:txXfrm>
    </dsp:sp>
    <dsp:sp modelId="{BE4956EF-3276-4034-A93F-B87FC4D4FF73}">
      <dsp:nvSpPr>
        <dsp:cNvPr id="0" name=""/>
        <dsp:cNvSpPr/>
      </dsp:nvSpPr>
      <dsp:spPr>
        <a:xfrm>
          <a:off x="9161816" y="886993"/>
          <a:ext cx="2628510" cy="2628510"/>
        </a:xfrm>
        <a:prstGeom prst="ellipse">
          <a:avLst/>
        </a:prstGeom>
        <a:solidFill>
          <a:schemeClr val="accent1">
            <a:lumMod val="50000"/>
          </a:schemeClr>
        </a:solidFill>
        <a:ln>
          <a:noFill/>
        </a:ln>
        <a:effectLst/>
        <a:scene3d>
          <a:camera prst="orthographicFront"/>
          <a:lightRig rig="threePt" dir="t">
            <a:rot lat="0" lon="0" rev="7500000"/>
          </a:lightRig>
        </a:scene3d>
        <a:sp3d prstMaterial="plastic">
          <a:bevelT w="127000" h="25400" prst="relaxedInset"/>
        </a:sp3d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30480" tIns="30480" rIns="30480" bIns="30480" numCol="1" spcCol="1270" anchor="ctr" anchorCtr="0">
          <a:noAutofit/>
        </a:bodyPr>
        <a:lstStyle/>
        <a:p>
          <a:pPr marL="0" lvl="0" indent="0" algn="ctr" defTabSz="10668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s-ES" sz="2400" b="1" kern="1200" dirty="0" err="1">
              <a:solidFill>
                <a:prstClr val="white"/>
              </a:solidFill>
              <a:latin typeface="Calibri" panose="020F0502020204030204"/>
              <a:ea typeface="+mn-ea"/>
              <a:cs typeface="+mn-cs"/>
            </a:rPr>
            <a:t>Colocac</a:t>
          </a:r>
          <a:r>
            <a:rPr lang="es-ES" sz="2400" b="1" kern="1200" dirty="0">
              <a:solidFill>
                <a:prstClr val="white"/>
              </a:solidFill>
              <a:latin typeface="Calibri" panose="020F0502020204030204"/>
              <a:ea typeface="+mn-ea"/>
              <a:cs typeface="+mn-cs"/>
            </a:rPr>
            <a:t>. bruta 2022</a:t>
          </a:r>
        </a:p>
        <a:p>
          <a:pPr marL="0" lvl="0" indent="0" algn="ctr" defTabSz="10668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s-ES" sz="2400" b="1" kern="1200" dirty="0">
              <a:solidFill>
                <a:prstClr val="white"/>
              </a:solidFill>
              <a:latin typeface="Calibri" panose="020F0502020204030204"/>
              <a:ea typeface="+mn-ea"/>
              <a:cs typeface="+mn-cs"/>
            </a:rPr>
            <a:t>¢3,9 billones</a:t>
          </a:r>
          <a:endParaRPr lang="es-CR" sz="2400" b="1" kern="1200" dirty="0">
            <a:solidFill>
              <a:prstClr val="white"/>
            </a:solidFill>
            <a:latin typeface="Calibri" panose="020F0502020204030204"/>
            <a:ea typeface="+mn-ea"/>
            <a:cs typeface="+mn-cs"/>
          </a:endParaRPr>
        </a:p>
      </dsp:txBody>
      <dsp:txXfrm>
        <a:off x="9546752" y="1271929"/>
        <a:ext cx="1858638" cy="1858638"/>
      </dsp:txXfrm>
    </dsp:sp>
  </dsp:spTree>
</dsp:drawing>
</file>

<file path=ppt/diagrams/drawing5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A6792E3E-A5DE-4CCC-9323-284E0CA19173}">
      <dsp:nvSpPr>
        <dsp:cNvPr id="0" name=""/>
        <dsp:cNvSpPr/>
      </dsp:nvSpPr>
      <dsp:spPr>
        <a:xfrm>
          <a:off x="2064" y="23715"/>
          <a:ext cx="1644457" cy="720889"/>
        </a:xfrm>
        <a:prstGeom prst="rect">
          <a:avLst/>
        </a:prstGeom>
        <a:solidFill>
          <a:schemeClr val="accent1">
            <a:lumMod val="50000"/>
          </a:schemeClr>
        </a:solidFill>
        <a:ln w="12700" cap="flat" cmpd="sng" algn="ctr">
          <a:solidFill>
            <a:schemeClr val="dk2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13792" tIns="65024" rIns="113792" bIns="65024" numCol="1" spcCol="1270" anchor="ctr" anchorCtr="0">
          <a:noAutofit/>
        </a:bodyPr>
        <a:lstStyle/>
        <a:p>
          <a:pPr marL="0" lvl="0" indent="0" algn="ctr" defTabSz="7112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s-ES" sz="1600" kern="1200" dirty="0">
              <a:latin typeface="Arial" panose="020B0604020202020204" pitchFamily="34" charset="0"/>
              <a:cs typeface="Arial" panose="020B0604020202020204" pitchFamily="34" charset="0"/>
            </a:rPr>
            <a:t>Instrumento</a:t>
          </a:r>
        </a:p>
      </dsp:txBody>
      <dsp:txXfrm>
        <a:off x="2064" y="23715"/>
        <a:ext cx="1644457" cy="720889"/>
      </dsp:txXfrm>
    </dsp:sp>
    <dsp:sp modelId="{689A0B4F-4208-4E03-91F3-86D9B5A4A6ED}">
      <dsp:nvSpPr>
        <dsp:cNvPr id="0" name=""/>
        <dsp:cNvSpPr/>
      </dsp:nvSpPr>
      <dsp:spPr>
        <a:xfrm>
          <a:off x="0" y="738271"/>
          <a:ext cx="1644457" cy="1449360"/>
        </a:xfrm>
        <a:prstGeom prst="rect">
          <a:avLst/>
        </a:prstGeom>
        <a:solidFill>
          <a:schemeClr val="dk2">
            <a:alpha val="90000"/>
            <a:tint val="40000"/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dk2">
              <a:alpha val="90000"/>
              <a:tint val="4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85344" tIns="85344" rIns="113792" bIns="128016" numCol="1" spcCol="1270" anchor="t" anchorCtr="0">
          <a:noAutofit/>
        </a:bodyPr>
        <a:lstStyle/>
        <a:p>
          <a:pPr marL="171450" lvl="1" indent="-171450" algn="l" defTabSz="7112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s-ES" sz="1600" kern="1200" dirty="0">
              <a:latin typeface="Arial" panose="020B0604020202020204" pitchFamily="34" charset="0"/>
              <a:cs typeface="Arial" panose="020B0604020202020204" pitchFamily="34" charset="0"/>
            </a:rPr>
            <a:t>TP</a:t>
          </a:r>
        </a:p>
        <a:p>
          <a:pPr marL="171450" lvl="1" indent="-171450" algn="l" defTabSz="7112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s-ES" sz="1600" kern="1200" dirty="0">
              <a:latin typeface="Arial" panose="020B0604020202020204" pitchFamily="34" charset="0"/>
              <a:cs typeface="Arial" panose="020B0604020202020204" pitchFamily="34" charset="0"/>
            </a:rPr>
            <a:t>TP$</a:t>
          </a:r>
        </a:p>
        <a:p>
          <a:pPr marL="171450" lvl="1" indent="-171450" algn="l" defTabSz="7112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s-ES" sz="1600" kern="1200" dirty="0">
              <a:latin typeface="Arial" panose="020B0604020202020204" pitchFamily="34" charset="0"/>
              <a:cs typeface="Arial" panose="020B0604020202020204" pitchFamily="34" charset="0"/>
            </a:rPr>
            <a:t>Ajustables</a:t>
          </a:r>
        </a:p>
        <a:p>
          <a:pPr marL="171450" lvl="1" indent="-171450" algn="l" defTabSz="7112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s-ES" sz="1600" kern="1200" dirty="0">
              <a:latin typeface="Arial" panose="020B0604020202020204" pitchFamily="34" charset="0"/>
              <a:cs typeface="Arial" panose="020B0604020202020204" pitchFamily="34" charset="0"/>
            </a:rPr>
            <a:t>TP 0</a:t>
          </a:r>
        </a:p>
        <a:p>
          <a:pPr marL="171450" lvl="1" indent="-171450" algn="l" defTabSz="7112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s-ES" sz="1600" kern="1200" dirty="0">
              <a:latin typeface="Arial" panose="020B0604020202020204" pitchFamily="34" charset="0"/>
              <a:cs typeface="Arial" panose="020B0604020202020204" pitchFamily="34" charset="0"/>
            </a:rPr>
            <a:t>Indexados </a:t>
          </a:r>
        </a:p>
      </dsp:txBody>
      <dsp:txXfrm>
        <a:off x="0" y="738271"/>
        <a:ext cx="1644457" cy="1449360"/>
      </dsp:txXfrm>
    </dsp:sp>
    <dsp:sp modelId="{966C3224-AF65-4912-9EEC-3339F38593C9}">
      <dsp:nvSpPr>
        <dsp:cNvPr id="0" name=""/>
        <dsp:cNvSpPr/>
      </dsp:nvSpPr>
      <dsp:spPr>
        <a:xfrm>
          <a:off x="1899077" y="21215"/>
          <a:ext cx="1860436" cy="720889"/>
        </a:xfrm>
        <a:prstGeom prst="rect">
          <a:avLst/>
        </a:prstGeom>
        <a:solidFill>
          <a:srgbClr val="4472C4">
            <a:lumMod val="50000"/>
          </a:srgbClr>
        </a:solidFill>
        <a:ln w="12700" cap="flat" cmpd="sng" algn="ctr">
          <a:solidFill>
            <a:srgbClr val="44546A">
              <a:hueOff val="0"/>
              <a:satOff val="0"/>
              <a:lumOff val="0"/>
              <a:alphaOff val="0"/>
            </a:srgb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13792" tIns="65024" rIns="113792" bIns="65024" numCol="1" spcCol="1270" anchor="ctr" anchorCtr="0">
          <a:noAutofit/>
        </a:bodyPr>
        <a:lstStyle/>
        <a:p>
          <a:pPr marL="0" lvl="0" indent="0" algn="ctr" defTabSz="7112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s-ES" sz="1600" kern="1200" dirty="0">
              <a:solidFill>
                <a:prstClr val="white"/>
              </a:solidFill>
              <a:latin typeface="Arial" panose="020B0604020202020204" pitchFamily="34" charset="0"/>
              <a:ea typeface="+mn-ea"/>
              <a:cs typeface="Arial" panose="020B0604020202020204" pitchFamily="34" charset="0"/>
            </a:rPr>
            <a:t>Estructura colocación</a:t>
          </a:r>
        </a:p>
      </dsp:txBody>
      <dsp:txXfrm>
        <a:off x="1899077" y="21215"/>
        <a:ext cx="1860436" cy="720889"/>
      </dsp:txXfrm>
    </dsp:sp>
    <dsp:sp modelId="{7C154AC0-7CE1-414A-B075-BC072EA700EE}">
      <dsp:nvSpPr>
        <dsp:cNvPr id="0" name=""/>
        <dsp:cNvSpPr/>
      </dsp:nvSpPr>
      <dsp:spPr>
        <a:xfrm>
          <a:off x="1910223" y="746062"/>
          <a:ext cx="1860923" cy="1459360"/>
        </a:xfrm>
        <a:prstGeom prst="rect">
          <a:avLst/>
        </a:prstGeom>
        <a:solidFill>
          <a:schemeClr val="dk2">
            <a:alpha val="90000"/>
            <a:tint val="40000"/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dk2">
              <a:alpha val="90000"/>
              <a:tint val="4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85344" tIns="85344" rIns="113792" bIns="128016" numCol="1" spcCol="1270" anchor="t" anchorCtr="0">
          <a:noAutofit/>
        </a:bodyPr>
        <a:lstStyle/>
        <a:p>
          <a:pPr marL="171450" lvl="1" indent="-171450" algn="l" defTabSz="7112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s-ES" sz="1600" kern="1200" dirty="0">
              <a:latin typeface="Arial" panose="020B0604020202020204" pitchFamily="34" charset="0"/>
              <a:cs typeface="Arial" panose="020B0604020202020204" pitchFamily="34" charset="0"/>
            </a:rPr>
            <a:t>50% (±5%)</a:t>
          </a:r>
        </a:p>
        <a:p>
          <a:pPr marL="171450" lvl="1" indent="-171450" algn="l" defTabSz="7112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s-ES" sz="1600" kern="1200" dirty="0">
              <a:latin typeface="Arial" panose="020B0604020202020204" pitchFamily="34" charset="0"/>
              <a:cs typeface="Arial" panose="020B0604020202020204" pitchFamily="34" charset="0"/>
            </a:rPr>
            <a:t>15% (±5%)</a:t>
          </a:r>
        </a:p>
        <a:p>
          <a:pPr marL="171450" lvl="1" indent="-171450" algn="l" defTabSz="7112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s-ES" sz="1600" kern="1200" dirty="0">
              <a:latin typeface="Arial" panose="020B0604020202020204" pitchFamily="34" charset="0"/>
              <a:cs typeface="Arial" panose="020B0604020202020204" pitchFamily="34" charset="0"/>
            </a:rPr>
            <a:t>5% (±5%)</a:t>
          </a:r>
        </a:p>
        <a:p>
          <a:pPr marL="171450" lvl="1" indent="-171450" algn="l" defTabSz="7112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s-ES" sz="1600" kern="1200" dirty="0">
              <a:latin typeface="Arial" panose="020B0604020202020204" pitchFamily="34" charset="0"/>
              <a:cs typeface="Arial" panose="020B0604020202020204" pitchFamily="34" charset="0"/>
            </a:rPr>
            <a:t>10% (±5%)</a:t>
          </a:r>
        </a:p>
        <a:p>
          <a:pPr marL="171450" lvl="1" indent="-171450" algn="l" defTabSz="7112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s-ES" sz="1600" kern="1200" dirty="0">
              <a:latin typeface="Arial" panose="020B0604020202020204" pitchFamily="34" charset="0"/>
              <a:cs typeface="Arial" panose="020B0604020202020204" pitchFamily="34" charset="0"/>
            </a:rPr>
            <a:t>20% (±5%)</a:t>
          </a:r>
        </a:p>
      </dsp:txBody>
      <dsp:txXfrm>
        <a:off x="1910223" y="746062"/>
        <a:ext cx="1860923" cy="1459360"/>
      </dsp:txXfrm>
    </dsp:sp>
    <dsp:sp modelId="{EFBCF6B0-8708-47B1-A3A9-8FA34EBF0E9B}">
      <dsp:nvSpPr>
        <dsp:cNvPr id="0" name=""/>
        <dsp:cNvSpPr/>
      </dsp:nvSpPr>
      <dsp:spPr>
        <a:xfrm>
          <a:off x="4013158" y="23715"/>
          <a:ext cx="1484366" cy="720889"/>
        </a:xfrm>
        <a:prstGeom prst="rect">
          <a:avLst/>
        </a:prstGeom>
        <a:solidFill>
          <a:schemeClr val="accent1">
            <a:lumMod val="50000"/>
          </a:schemeClr>
        </a:solidFill>
        <a:ln w="12700" cap="flat" cmpd="sng" algn="ctr">
          <a:solidFill>
            <a:schemeClr val="dk2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13792" tIns="65024" rIns="113792" bIns="65024" numCol="1" spcCol="1270" anchor="ctr" anchorCtr="0">
          <a:noAutofit/>
        </a:bodyPr>
        <a:lstStyle/>
        <a:p>
          <a:pPr marL="0" lvl="0" indent="0" algn="ctr" defTabSz="7112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s-ES" sz="1600" kern="1200" dirty="0">
              <a:latin typeface="Arial" panose="020B0604020202020204" pitchFamily="34" charset="0"/>
              <a:cs typeface="Arial" panose="020B0604020202020204" pitchFamily="34" charset="0"/>
            </a:rPr>
            <a:t>Observado</a:t>
          </a:r>
        </a:p>
      </dsp:txBody>
      <dsp:txXfrm>
        <a:off x="4013158" y="23715"/>
        <a:ext cx="1484366" cy="720889"/>
      </dsp:txXfrm>
    </dsp:sp>
    <dsp:sp modelId="{529CD329-CE39-4D9D-949E-4453894A1598}">
      <dsp:nvSpPr>
        <dsp:cNvPr id="0" name=""/>
        <dsp:cNvSpPr/>
      </dsp:nvSpPr>
      <dsp:spPr>
        <a:xfrm>
          <a:off x="4012068" y="744605"/>
          <a:ext cx="1486547" cy="1449360"/>
        </a:xfrm>
        <a:prstGeom prst="rect">
          <a:avLst/>
        </a:prstGeom>
        <a:solidFill>
          <a:schemeClr val="dk2">
            <a:alpha val="90000"/>
            <a:tint val="40000"/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dk2">
              <a:alpha val="90000"/>
              <a:tint val="4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85344" tIns="85344" rIns="113792" bIns="128016" numCol="1" spcCol="1270" anchor="t" anchorCtr="0">
          <a:noAutofit/>
        </a:bodyPr>
        <a:lstStyle/>
        <a:p>
          <a:pPr marL="171450" lvl="1" indent="-171450" algn="l" defTabSz="7112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s-ES" sz="1600" kern="1200" dirty="0">
              <a:latin typeface="Arial" panose="020B0604020202020204" pitchFamily="34" charset="0"/>
              <a:cs typeface="Arial" panose="020B0604020202020204" pitchFamily="34" charset="0"/>
            </a:rPr>
            <a:t>21,35%</a:t>
          </a:r>
        </a:p>
        <a:p>
          <a:pPr marL="171450" lvl="1" indent="-171450" algn="l" defTabSz="7112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s-ES" sz="1600" kern="1200" dirty="0">
              <a:latin typeface="Arial" panose="020B0604020202020204" pitchFamily="34" charset="0"/>
              <a:cs typeface="Arial" panose="020B0604020202020204" pitchFamily="34" charset="0"/>
            </a:rPr>
            <a:t>6,27%</a:t>
          </a:r>
        </a:p>
        <a:p>
          <a:pPr marL="171450" lvl="1" indent="-171450" algn="l" defTabSz="7112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s-ES" sz="1600" kern="1200" dirty="0">
              <a:latin typeface="Arial" panose="020B0604020202020204" pitchFamily="34" charset="0"/>
              <a:cs typeface="Arial" panose="020B0604020202020204" pitchFamily="34" charset="0"/>
            </a:rPr>
            <a:t>2,76%</a:t>
          </a:r>
        </a:p>
        <a:p>
          <a:pPr marL="171450" lvl="1" indent="-171450" algn="l" defTabSz="7112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s-ES" sz="1600" kern="1200" dirty="0">
              <a:latin typeface="Arial" panose="020B0604020202020204" pitchFamily="34" charset="0"/>
              <a:cs typeface="Arial" panose="020B0604020202020204" pitchFamily="34" charset="0"/>
            </a:rPr>
            <a:t>1,44%</a:t>
          </a:r>
        </a:p>
        <a:p>
          <a:pPr marL="171450" lvl="1" indent="-171450" algn="l" defTabSz="7112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s-ES" sz="1600" kern="1200" dirty="0">
              <a:latin typeface="Arial" panose="020B0604020202020204" pitchFamily="34" charset="0"/>
              <a:cs typeface="Arial" panose="020B0604020202020204" pitchFamily="34" charset="0"/>
            </a:rPr>
            <a:t>68,18%</a:t>
          </a:r>
        </a:p>
      </dsp:txBody>
      <dsp:txXfrm>
        <a:off x="4012068" y="744605"/>
        <a:ext cx="1486547" cy="1449360"/>
      </dsp:txXfrm>
    </dsp:sp>
  </dsp:spTree>
</dsp:drawing>
</file>

<file path=ppt/diagrams/drawing6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FD7D779D-F2B5-4D78-A8CB-E71DC4B7385C}">
      <dsp:nvSpPr>
        <dsp:cNvPr id="0" name=""/>
        <dsp:cNvSpPr/>
      </dsp:nvSpPr>
      <dsp:spPr>
        <a:xfrm>
          <a:off x="263753" y="587947"/>
          <a:ext cx="3480827" cy="927933"/>
        </a:xfrm>
        <a:prstGeom prst="ellipse">
          <a:avLst/>
        </a:prstGeom>
        <a:solidFill>
          <a:schemeClr val="accent1">
            <a:tint val="50000"/>
            <a:alpha val="40000"/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  <dsp:sp modelId="{A4BCA651-7889-4571-ACCF-3948F2927E7E}">
      <dsp:nvSpPr>
        <dsp:cNvPr id="0" name=""/>
        <dsp:cNvSpPr/>
      </dsp:nvSpPr>
      <dsp:spPr>
        <a:xfrm>
          <a:off x="1765625" y="2840650"/>
          <a:ext cx="502045" cy="321309"/>
        </a:xfrm>
        <a:prstGeom prst="downArrow">
          <a:avLst/>
        </a:prstGeom>
        <a:solidFill>
          <a:schemeClr val="accent1">
            <a:lumMod val="5000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  <dsp:sp modelId="{9791BA50-74A2-4979-A975-29370A682614}">
      <dsp:nvSpPr>
        <dsp:cNvPr id="0" name=""/>
        <dsp:cNvSpPr/>
      </dsp:nvSpPr>
      <dsp:spPr>
        <a:xfrm>
          <a:off x="20840" y="3062106"/>
          <a:ext cx="3974685" cy="602455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99136" tIns="199136" rIns="199136" bIns="199136" numCol="1" spcCol="1270" anchor="ctr" anchorCtr="0">
          <a:noAutofit/>
        </a:bodyPr>
        <a:lstStyle/>
        <a:p>
          <a:pPr marL="0" lvl="0" indent="0" algn="ctr" defTabSz="1244600" rtl="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s-CR" sz="2800" b="1" kern="1200" dirty="0">
              <a:latin typeface="Arial" panose="020B0604020202020204" pitchFamily="34" charset="0"/>
              <a:cs typeface="Arial" panose="020B0604020202020204" pitchFamily="34" charset="0"/>
            </a:rPr>
            <a:t>Hasta ¢3.900.000,00</a:t>
          </a:r>
          <a:endParaRPr lang="es-CR" sz="2800" kern="1200" dirty="0">
            <a:latin typeface="Arial" panose="020B0604020202020204" pitchFamily="34" charset="0"/>
            <a:cs typeface="Arial" panose="020B0604020202020204" pitchFamily="34" charset="0"/>
          </a:endParaRPr>
        </a:p>
      </dsp:txBody>
      <dsp:txXfrm>
        <a:off x="20840" y="3062106"/>
        <a:ext cx="3974685" cy="602455"/>
      </dsp:txXfrm>
    </dsp:sp>
    <dsp:sp modelId="{DEC9D942-3A99-483A-9DA4-BBFCBE518B2F}">
      <dsp:nvSpPr>
        <dsp:cNvPr id="0" name=""/>
        <dsp:cNvSpPr/>
      </dsp:nvSpPr>
      <dsp:spPr>
        <a:xfrm>
          <a:off x="913005" y="696925"/>
          <a:ext cx="2055807" cy="1082593"/>
        </a:xfrm>
        <a:prstGeom prst="ellipse">
          <a:avLst/>
        </a:prstGeom>
        <a:solidFill>
          <a:schemeClr val="accent1">
            <a:lumMod val="5000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22860" tIns="22860" rIns="22860" bIns="22860" numCol="1" spcCol="1270" anchor="ctr" anchorCtr="0">
          <a:noAutofit/>
        </a:bodyPr>
        <a:lstStyle/>
        <a:p>
          <a:pPr marL="0" lvl="0" indent="0" algn="ctr" defTabSz="800100" rtl="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s-CR" sz="1800" b="1" kern="1200" dirty="0">
              <a:latin typeface="Arial" panose="020B0604020202020204" pitchFamily="34" charset="0"/>
              <a:cs typeface="Arial" panose="020B0604020202020204" pitchFamily="34" charset="0"/>
            </a:rPr>
            <a:t>¢699.926,80  millones</a:t>
          </a:r>
          <a:endParaRPr lang="es-CR" sz="1800" kern="1200" dirty="0">
            <a:latin typeface="Arial" panose="020B0604020202020204" pitchFamily="34" charset="0"/>
            <a:cs typeface="Arial" panose="020B0604020202020204" pitchFamily="34" charset="0"/>
          </a:endParaRPr>
        </a:p>
      </dsp:txBody>
      <dsp:txXfrm>
        <a:off x="1214071" y="855467"/>
        <a:ext cx="1453675" cy="765509"/>
      </dsp:txXfrm>
    </dsp:sp>
    <dsp:sp modelId="{46ACB99D-037E-44F8-8FC3-D20407155665}">
      <dsp:nvSpPr>
        <dsp:cNvPr id="0" name=""/>
        <dsp:cNvSpPr/>
      </dsp:nvSpPr>
      <dsp:spPr>
        <a:xfrm>
          <a:off x="127937" y="471782"/>
          <a:ext cx="3760492" cy="2288863"/>
        </a:xfrm>
        <a:prstGeom prst="funnel">
          <a:avLst/>
        </a:prstGeom>
        <a:solidFill>
          <a:schemeClr val="lt1">
            <a:alpha val="40000"/>
            <a:hueOff val="0"/>
            <a:satOff val="0"/>
            <a:lumOff val="0"/>
            <a:alphaOff val="0"/>
          </a:schemeClr>
        </a:solidFill>
        <a:ln w="6350" cap="flat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1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</dsp:spTree>
</dsp:drawing>
</file>

<file path=ppt/diagrams/drawing7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A6792E3E-A5DE-4CCC-9323-284E0CA19173}">
      <dsp:nvSpPr>
        <dsp:cNvPr id="0" name=""/>
        <dsp:cNvSpPr/>
      </dsp:nvSpPr>
      <dsp:spPr>
        <a:xfrm>
          <a:off x="2064" y="15349"/>
          <a:ext cx="1644457" cy="720889"/>
        </a:xfrm>
        <a:prstGeom prst="rect">
          <a:avLst/>
        </a:prstGeom>
        <a:solidFill>
          <a:schemeClr val="accent1">
            <a:lumMod val="50000"/>
          </a:schemeClr>
        </a:solidFill>
        <a:ln w="12700" cap="flat" cmpd="sng" algn="ctr">
          <a:solidFill>
            <a:schemeClr val="dk2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13792" tIns="65024" rIns="113792" bIns="65024" numCol="1" spcCol="1270" anchor="ctr" anchorCtr="0">
          <a:noAutofit/>
        </a:bodyPr>
        <a:lstStyle/>
        <a:p>
          <a:pPr marL="0" lvl="0" indent="0" algn="ctr" defTabSz="7112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s-ES" sz="1600" kern="1200" dirty="0">
              <a:latin typeface="Arial" panose="020B0604020202020204" pitchFamily="34" charset="0"/>
              <a:cs typeface="Arial" panose="020B0604020202020204" pitchFamily="34" charset="0"/>
            </a:rPr>
            <a:t>Plazo</a:t>
          </a:r>
        </a:p>
      </dsp:txBody>
      <dsp:txXfrm>
        <a:off x="2064" y="15349"/>
        <a:ext cx="1644457" cy="720889"/>
      </dsp:txXfrm>
    </dsp:sp>
    <dsp:sp modelId="{689A0B4F-4208-4E03-91F3-86D9B5A4A6ED}">
      <dsp:nvSpPr>
        <dsp:cNvPr id="0" name=""/>
        <dsp:cNvSpPr/>
      </dsp:nvSpPr>
      <dsp:spPr>
        <a:xfrm>
          <a:off x="0" y="730481"/>
          <a:ext cx="1644457" cy="1317600"/>
        </a:xfrm>
        <a:prstGeom prst="rect">
          <a:avLst/>
        </a:prstGeom>
        <a:solidFill>
          <a:schemeClr val="dk2">
            <a:alpha val="90000"/>
            <a:tint val="40000"/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dk2">
              <a:alpha val="90000"/>
              <a:tint val="4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85344" tIns="85344" rIns="113792" bIns="128016" numCol="1" spcCol="1270" anchor="t" anchorCtr="0">
          <a:noAutofit/>
        </a:bodyPr>
        <a:lstStyle/>
        <a:p>
          <a:pPr marL="171450" lvl="1" indent="-171450" algn="l" defTabSz="7112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s-ES" sz="1600" kern="1200" dirty="0">
              <a:latin typeface="Arial" panose="020B0604020202020204" pitchFamily="34" charset="0"/>
              <a:cs typeface="Arial" panose="020B0604020202020204" pitchFamily="34" charset="0"/>
            </a:rPr>
            <a:t>Menos 1 año</a:t>
          </a:r>
        </a:p>
        <a:p>
          <a:pPr marL="171450" lvl="1" indent="-171450" algn="l" defTabSz="7112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s-ES" sz="1600" kern="1200" dirty="0">
              <a:latin typeface="Arial" panose="020B0604020202020204" pitchFamily="34" charset="0"/>
              <a:cs typeface="Arial" panose="020B0604020202020204" pitchFamily="34" charset="0"/>
            </a:rPr>
            <a:t>1 a 5 años</a:t>
          </a:r>
        </a:p>
        <a:p>
          <a:pPr marL="171450" lvl="1" indent="-171450" algn="l" defTabSz="7112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s-ES" sz="1600" kern="1200" dirty="0">
              <a:latin typeface="Arial" panose="020B0604020202020204" pitchFamily="34" charset="0"/>
              <a:cs typeface="Arial" panose="020B0604020202020204" pitchFamily="34" charset="0"/>
            </a:rPr>
            <a:t>Más de 5 años</a:t>
          </a:r>
        </a:p>
      </dsp:txBody>
      <dsp:txXfrm>
        <a:off x="0" y="730481"/>
        <a:ext cx="1644457" cy="1317600"/>
      </dsp:txXfrm>
    </dsp:sp>
    <dsp:sp modelId="{966C3224-AF65-4912-9EEC-3339F38593C9}">
      <dsp:nvSpPr>
        <dsp:cNvPr id="0" name=""/>
        <dsp:cNvSpPr/>
      </dsp:nvSpPr>
      <dsp:spPr>
        <a:xfrm>
          <a:off x="1899077" y="13076"/>
          <a:ext cx="1860436" cy="720889"/>
        </a:xfrm>
        <a:prstGeom prst="rect">
          <a:avLst/>
        </a:prstGeom>
        <a:solidFill>
          <a:srgbClr val="4472C4">
            <a:lumMod val="50000"/>
          </a:srgbClr>
        </a:solidFill>
        <a:ln w="12700" cap="flat" cmpd="sng" algn="ctr">
          <a:solidFill>
            <a:srgbClr val="44546A">
              <a:hueOff val="0"/>
              <a:satOff val="0"/>
              <a:lumOff val="0"/>
              <a:alphaOff val="0"/>
            </a:srgb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13792" tIns="65024" rIns="113792" bIns="65024" numCol="1" spcCol="1270" anchor="ctr" anchorCtr="0">
          <a:noAutofit/>
        </a:bodyPr>
        <a:lstStyle/>
        <a:p>
          <a:pPr marL="0" lvl="0" indent="0" algn="ctr" defTabSz="7112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s-ES" sz="1600" kern="1200" dirty="0">
              <a:solidFill>
                <a:prstClr val="white"/>
              </a:solidFill>
              <a:latin typeface="Arial" panose="020B0604020202020204" pitchFamily="34" charset="0"/>
              <a:ea typeface="+mn-ea"/>
              <a:cs typeface="Arial" panose="020B0604020202020204" pitchFamily="34" charset="0"/>
            </a:rPr>
            <a:t>Estructura colocación</a:t>
          </a:r>
        </a:p>
      </dsp:txBody>
      <dsp:txXfrm>
        <a:off x="1899077" y="13076"/>
        <a:ext cx="1860436" cy="720889"/>
      </dsp:txXfrm>
    </dsp:sp>
    <dsp:sp modelId="{7C154AC0-7CE1-414A-B075-BC072EA700EE}">
      <dsp:nvSpPr>
        <dsp:cNvPr id="0" name=""/>
        <dsp:cNvSpPr/>
      </dsp:nvSpPr>
      <dsp:spPr>
        <a:xfrm>
          <a:off x="1910223" y="737563"/>
          <a:ext cx="1860923" cy="1326691"/>
        </a:xfrm>
        <a:prstGeom prst="rect">
          <a:avLst/>
        </a:prstGeom>
        <a:solidFill>
          <a:schemeClr val="dk2">
            <a:alpha val="90000"/>
            <a:tint val="40000"/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dk2">
              <a:alpha val="90000"/>
              <a:tint val="4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85344" tIns="85344" rIns="113792" bIns="128016" numCol="1" spcCol="1270" anchor="t" anchorCtr="0">
          <a:noAutofit/>
        </a:bodyPr>
        <a:lstStyle/>
        <a:p>
          <a:pPr marL="171450" lvl="1" indent="-171450" algn="l" defTabSz="7112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s-ES" sz="1600" kern="1200" dirty="0">
              <a:latin typeface="Arial" panose="020B0604020202020204" pitchFamily="34" charset="0"/>
              <a:cs typeface="Arial" panose="020B0604020202020204" pitchFamily="34" charset="0"/>
            </a:rPr>
            <a:t>5% a 10%</a:t>
          </a:r>
        </a:p>
        <a:p>
          <a:pPr marL="171450" lvl="1" indent="-171450" algn="l" defTabSz="7112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s-ES" sz="1600" kern="1200" dirty="0">
              <a:latin typeface="Arial" panose="020B0604020202020204" pitchFamily="34" charset="0"/>
              <a:cs typeface="Arial" panose="020B0604020202020204" pitchFamily="34" charset="0"/>
            </a:rPr>
            <a:t>35% a 45%</a:t>
          </a:r>
        </a:p>
        <a:p>
          <a:pPr marL="171450" lvl="1" indent="-171450" algn="l" defTabSz="7112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s-ES" sz="1600" kern="1200" dirty="0">
              <a:latin typeface="Arial" panose="020B0604020202020204" pitchFamily="34" charset="0"/>
              <a:cs typeface="Arial" panose="020B0604020202020204" pitchFamily="34" charset="0"/>
            </a:rPr>
            <a:t>45% a 55%</a:t>
          </a:r>
        </a:p>
      </dsp:txBody>
      <dsp:txXfrm>
        <a:off x="1910223" y="737563"/>
        <a:ext cx="1860923" cy="1326691"/>
      </dsp:txXfrm>
    </dsp:sp>
    <dsp:sp modelId="{EFBCF6B0-8708-47B1-A3A9-8FA34EBF0E9B}">
      <dsp:nvSpPr>
        <dsp:cNvPr id="0" name=""/>
        <dsp:cNvSpPr/>
      </dsp:nvSpPr>
      <dsp:spPr>
        <a:xfrm>
          <a:off x="4013158" y="15349"/>
          <a:ext cx="1484366" cy="720889"/>
        </a:xfrm>
        <a:prstGeom prst="rect">
          <a:avLst/>
        </a:prstGeom>
        <a:solidFill>
          <a:schemeClr val="accent1">
            <a:lumMod val="50000"/>
          </a:schemeClr>
        </a:solidFill>
        <a:ln w="12700" cap="flat" cmpd="sng" algn="ctr">
          <a:solidFill>
            <a:schemeClr val="dk2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13792" tIns="65024" rIns="113792" bIns="65024" numCol="1" spcCol="1270" anchor="ctr" anchorCtr="0">
          <a:noAutofit/>
        </a:bodyPr>
        <a:lstStyle/>
        <a:p>
          <a:pPr marL="0" lvl="0" indent="0" algn="ctr" defTabSz="7112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s-ES" sz="1600" kern="1200" dirty="0">
              <a:latin typeface="Arial" panose="020B0604020202020204" pitchFamily="34" charset="0"/>
              <a:cs typeface="Arial" panose="020B0604020202020204" pitchFamily="34" charset="0"/>
            </a:rPr>
            <a:t>Observado</a:t>
          </a:r>
        </a:p>
      </dsp:txBody>
      <dsp:txXfrm>
        <a:off x="4013158" y="15349"/>
        <a:ext cx="1484366" cy="720889"/>
      </dsp:txXfrm>
    </dsp:sp>
    <dsp:sp modelId="{529CD329-CE39-4D9D-949E-4453894A1598}">
      <dsp:nvSpPr>
        <dsp:cNvPr id="0" name=""/>
        <dsp:cNvSpPr/>
      </dsp:nvSpPr>
      <dsp:spPr>
        <a:xfrm>
          <a:off x="4012068" y="736238"/>
          <a:ext cx="1486547" cy="1317600"/>
        </a:xfrm>
        <a:prstGeom prst="rect">
          <a:avLst/>
        </a:prstGeom>
        <a:solidFill>
          <a:schemeClr val="dk2">
            <a:alpha val="90000"/>
            <a:tint val="40000"/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dk2">
              <a:alpha val="90000"/>
              <a:tint val="4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85344" tIns="85344" rIns="113792" bIns="128016" numCol="1" spcCol="1270" anchor="t" anchorCtr="0">
          <a:noAutofit/>
        </a:bodyPr>
        <a:lstStyle/>
        <a:p>
          <a:pPr marL="171450" lvl="1" indent="-171450" algn="l" defTabSz="7112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s-ES" sz="1600" kern="1200" dirty="0">
              <a:latin typeface="Arial" panose="020B0604020202020204" pitchFamily="34" charset="0"/>
              <a:cs typeface="Arial" panose="020B0604020202020204" pitchFamily="34" charset="0"/>
            </a:rPr>
            <a:t>1,49%</a:t>
          </a:r>
        </a:p>
        <a:p>
          <a:pPr marL="171450" lvl="1" indent="-171450" algn="l" defTabSz="7112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s-ES" sz="1600" kern="1200" dirty="0">
              <a:latin typeface="Arial" panose="020B0604020202020204" pitchFamily="34" charset="0"/>
              <a:cs typeface="Arial" panose="020B0604020202020204" pitchFamily="34" charset="0"/>
            </a:rPr>
            <a:t>23,1%</a:t>
          </a:r>
        </a:p>
        <a:p>
          <a:pPr marL="171450" lvl="1" indent="-171450" algn="l" defTabSz="7112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s-ES" sz="1600" kern="1200" dirty="0">
              <a:latin typeface="Arial" panose="020B0604020202020204" pitchFamily="34" charset="0"/>
              <a:cs typeface="Arial" panose="020B0604020202020204" pitchFamily="34" charset="0"/>
            </a:rPr>
            <a:t>75,46%</a:t>
          </a:r>
        </a:p>
      </dsp:txBody>
      <dsp:txXfrm>
        <a:off x="4012068" y="736238"/>
        <a:ext cx="1486547" cy="1317600"/>
      </dsp:txXfrm>
    </dsp:sp>
  </dsp:spTree>
</dsp:drawing>
</file>

<file path=ppt/diagrams/drawing8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AC7B34C1-BF12-47A3-8A4E-B29D10848C9B}">
      <dsp:nvSpPr>
        <dsp:cNvPr id="0" name=""/>
        <dsp:cNvSpPr/>
      </dsp:nvSpPr>
      <dsp:spPr>
        <a:xfrm>
          <a:off x="0" y="596741"/>
          <a:ext cx="10548851" cy="957600"/>
        </a:xfrm>
        <a:prstGeom prst="rect">
          <a:avLst/>
        </a:prstGeom>
        <a:solidFill>
          <a:schemeClr val="lt2">
            <a:alpha val="90000"/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dk2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  <dsp:sp modelId="{B31965AA-461C-491B-B895-4226E2B60DAA}">
      <dsp:nvSpPr>
        <dsp:cNvPr id="0" name=""/>
        <dsp:cNvSpPr/>
      </dsp:nvSpPr>
      <dsp:spPr>
        <a:xfrm>
          <a:off x="527442" y="35861"/>
          <a:ext cx="7986893" cy="1121760"/>
        </a:xfrm>
        <a:prstGeom prst="roundRect">
          <a:avLst/>
        </a:prstGeom>
        <a:solidFill>
          <a:schemeClr val="accent1">
            <a:lumMod val="50000"/>
          </a:schemeClr>
        </a:solidFill>
        <a:ln w="12700" cap="flat" cmpd="sng" algn="ctr">
          <a:solidFill>
            <a:schemeClr val="lt2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279105" tIns="0" rIns="279105" bIns="0" numCol="1" spcCol="1270" anchor="ctr" anchorCtr="0">
          <a:noAutofit/>
        </a:bodyPr>
        <a:lstStyle/>
        <a:p>
          <a:pPr marL="0" lvl="0" indent="0" algn="l" defTabSz="8890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s-ES" sz="2000" kern="1200" dirty="0">
              <a:latin typeface="Arial" panose="020B0604020202020204" pitchFamily="34" charset="0"/>
              <a:cs typeface="Arial" panose="020B0604020202020204" pitchFamily="34" charset="0"/>
            </a:rPr>
            <a:t>Publicación Decreto Creadores de Mercado, conformación de comités de Creadores de Mercado, así como la implementación del Plan Piloto</a:t>
          </a:r>
          <a:endParaRPr lang="es-CR" sz="2000" kern="1200" dirty="0">
            <a:latin typeface="Arial" panose="020B0604020202020204" pitchFamily="34" charset="0"/>
            <a:cs typeface="Arial" panose="020B0604020202020204" pitchFamily="34" charset="0"/>
          </a:endParaRPr>
        </a:p>
      </dsp:txBody>
      <dsp:txXfrm>
        <a:off x="582202" y="90621"/>
        <a:ext cx="7877373" cy="1012240"/>
      </dsp:txXfrm>
    </dsp:sp>
    <dsp:sp modelId="{B72B3D07-AE78-421E-9AB1-CA7BE4B78B68}">
      <dsp:nvSpPr>
        <dsp:cNvPr id="0" name=""/>
        <dsp:cNvSpPr/>
      </dsp:nvSpPr>
      <dsp:spPr>
        <a:xfrm>
          <a:off x="0" y="2320421"/>
          <a:ext cx="10548851" cy="957600"/>
        </a:xfrm>
        <a:prstGeom prst="rect">
          <a:avLst/>
        </a:prstGeom>
        <a:solidFill>
          <a:schemeClr val="lt2">
            <a:alpha val="90000"/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dk2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  <dsp:sp modelId="{536E0EB1-2347-41BC-BD94-BBD303AAD262}">
      <dsp:nvSpPr>
        <dsp:cNvPr id="0" name=""/>
        <dsp:cNvSpPr/>
      </dsp:nvSpPr>
      <dsp:spPr>
        <a:xfrm>
          <a:off x="527442" y="1759541"/>
          <a:ext cx="7986893" cy="1121760"/>
        </a:xfrm>
        <a:prstGeom prst="roundRect">
          <a:avLst/>
        </a:prstGeom>
        <a:solidFill>
          <a:schemeClr val="accent1">
            <a:lumMod val="50000"/>
          </a:schemeClr>
        </a:solidFill>
        <a:ln w="12700" cap="flat" cmpd="sng" algn="ctr">
          <a:solidFill>
            <a:schemeClr val="lt2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279105" tIns="0" rIns="279105" bIns="0" numCol="1" spcCol="1270" anchor="ctr" anchorCtr="0">
          <a:noAutofit/>
        </a:bodyPr>
        <a:lstStyle/>
        <a:p>
          <a:pPr marL="0" lvl="0" indent="0" algn="l" defTabSz="9779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s-ES" sz="2200" kern="1200" dirty="0">
              <a:latin typeface="Arial" panose="020B0604020202020204" pitchFamily="34" charset="0"/>
              <a:cs typeface="Arial" panose="020B0604020202020204" pitchFamily="34" charset="0"/>
            </a:rPr>
            <a:t>Acompañamiento de consultoría sobre análisis para emisiones de bonos temáticos del Gobierno de Costa Rica </a:t>
          </a:r>
        </a:p>
      </dsp:txBody>
      <dsp:txXfrm>
        <a:off x="582202" y="1814301"/>
        <a:ext cx="7877373" cy="1012240"/>
      </dsp:txXfrm>
    </dsp:sp>
    <dsp:sp modelId="{D554E21A-009E-42BF-9518-C9AE5A474673}">
      <dsp:nvSpPr>
        <dsp:cNvPr id="0" name=""/>
        <dsp:cNvSpPr/>
      </dsp:nvSpPr>
      <dsp:spPr>
        <a:xfrm>
          <a:off x="0" y="4044101"/>
          <a:ext cx="10548851" cy="957600"/>
        </a:xfrm>
        <a:prstGeom prst="rect">
          <a:avLst/>
        </a:prstGeom>
        <a:solidFill>
          <a:schemeClr val="lt2">
            <a:alpha val="90000"/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dk2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  <dsp:sp modelId="{8DAFC848-019F-4BDE-AD69-CA8E6433146B}">
      <dsp:nvSpPr>
        <dsp:cNvPr id="0" name=""/>
        <dsp:cNvSpPr/>
      </dsp:nvSpPr>
      <dsp:spPr>
        <a:xfrm>
          <a:off x="527442" y="3483221"/>
          <a:ext cx="7986893" cy="1121760"/>
        </a:xfrm>
        <a:prstGeom prst="roundRect">
          <a:avLst/>
        </a:prstGeom>
        <a:solidFill>
          <a:schemeClr val="accent1">
            <a:lumMod val="50000"/>
          </a:schemeClr>
        </a:solidFill>
        <a:ln w="12700" cap="flat" cmpd="sng" algn="ctr">
          <a:solidFill>
            <a:schemeClr val="lt2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279105" tIns="0" rIns="279105" bIns="0" numCol="1" spcCol="1270" anchor="ctr" anchorCtr="0">
          <a:noAutofit/>
        </a:bodyPr>
        <a:lstStyle/>
        <a:p>
          <a:pPr marL="0" lvl="0" indent="0" algn="l" defTabSz="9779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s-ES" sz="2200" kern="1200" dirty="0">
              <a:latin typeface="Arial" panose="020B0604020202020204" pitchFamily="34" charset="0"/>
              <a:cs typeface="Arial" panose="020B0604020202020204" pitchFamily="34" charset="0"/>
            </a:rPr>
            <a:t>Promoción de operaciones de gestión de caja (subasta), una vez al mes con emisiones cero cupón.</a:t>
          </a:r>
          <a:endParaRPr lang="es-CR" sz="2200" kern="1200" dirty="0">
            <a:latin typeface="Arial" panose="020B0604020202020204" pitchFamily="34" charset="0"/>
            <a:cs typeface="Arial" panose="020B0604020202020204" pitchFamily="34" charset="0"/>
          </a:endParaRPr>
        </a:p>
      </dsp:txBody>
      <dsp:txXfrm>
        <a:off x="582202" y="3537981"/>
        <a:ext cx="7877373" cy="1012240"/>
      </dsp:txXfrm>
    </dsp:sp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5/8/layout/funnel1">
  <dgm:title val=""/>
  <dgm:desc val=""/>
  <dgm:catLst>
    <dgm:cat type="relationship" pri="2000"/>
    <dgm:cat type="process" pri="27000"/>
  </dgm:catLst>
  <dgm:sampData>
    <dgm:dataModel>
      <dgm:ptLst>
        <dgm:pt modelId="0" type="doc"/>
        <dgm:pt modelId="1">
          <dgm:prSet phldr="1"/>
        </dgm:pt>
        <dgm:pt modelId="2">
          <dgm:prSet phldr="1"/>
        </dgm:pt>
        <dgm:pt modelId="3">
          <dgm:prSet phldr="1"/>
        </dgm:pt>
        <dgm:pt modelId="4">
          <dgm:prSet phldr="1"/>
        </dgm:pt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Name0">
    <dgm:varLst>
      <dgm:chMax val="4"/>
      <dgm:resizeHandles val="exact"/>
    </dgm:varLst>
    <dgm:alg type="composite">
      <dgm:param type="ar" val="1.25"/>
    </dgm:alg>
    <dgm:shape xmlns:r="http://schemas.openxmlformats.org/officeDocument/2006/relationships" r:blip="">
      <dgm:adjLst/>
    </dgm:shape>
    <dgm:presOf/>
    <dgm:choose name="Name1">
      <dgm:if name="Name2" axis="ch" ptType="node" func="cnt" op="equ" val="2">
        <dgm:constrLst>
          <dgm:constr type="w" for="ch" forName="ellipse" refType="w" fact="0.645"/>
          <dgm:constr type="h" for="ch" forName="ellipse" refType="h" fact="0.28"/>
          <dgm:constr type="t" for="ch" forName="ellipse" refType="w" fact="0.0275"/>
          <dgm:constr type="l" for="ch" forName="ellipse" refType="w" fact="0.0265"/>
          <dgm:constr type="w" for="ch" forName="arrow1" refType="w" fact="0.125"/>
          <dgm:constr type="h" for="ch" forName="arrow1" refType="h" fact="0.1"/>
          <dgm:constr type="t" for="ch" forName="arrow1" refType="h" fact="0.72"/>
          <dgm:constr type="l" for="ch" forName="arrow1" refType="w" fact="0.2875"/>
          <dgm:constr type="w" for="ch" forName="rectangle" refType="w" fact="0.6"/>
          <dgm:constr type="h" for="ch" forName="rectangle" refType="w" refFor="ch" refForName="rectangle" fact="0.25"/>
          <dgm:constr type="t" for="ch" forName="rectangle" refType="h" fact="0.8"/>
          <dgm:constr type="l" for="ch" forName="rectangle" refType="w" fact="0.05"/>
          <dgm:constr type="w" for="ch" forName="item1" refType="w" fact="0.35"/>
          <dgm:constr type="h" for="ch" forName="item1" refType="w" fact="0.35"/>
          <dgm:constr type="t" for="ch" forName="item1" refType="h" fact="0.05"/>
          <dgm:constr type="l" for="ch" forName="item1" refType="w" fact="0.125"/>
          <dgm:constr type="primFontSz" for="ch" forName="item1" op="equ" val="65"/>
          <dgm:constr type="w" for="ch" forName="funnel" refType="w" fact="0.7"/>
          <dgm:constr type="h" for="ch" forName="funnel" refType="h" fact="0.7"/>
          <dgm:constr type="t" for="ch" forName="funnel"/>
          <dgm:constr type="l" for="ch" forName="funnel"/>
        </dgm:constrLst>
      </dgm:if>
      <dgm:else name="Name3">
        <dgm:constrLst>
          <dgm:constr type="w" for="ch" forName="ellipse" refType="w" fact="0.645"/>
          <dgm:constr type="h" for="ch" forName="ellipse" refType="h" fact="0.28"/>
          <dgm:constr type="t" for="ch" forName="ellipse" refType="w" fact="0.0275"/>
          <dgm:constr type="l" for="ch" forName="ellipse" refType="w" fact="0.0265"/>
          <dgm:constr type="w" for="ch" forName="arrow1" refType="w" fact="0.125"/>
          <dgm:constr type="h" for="ch" forName="arrow1" refType="h" fact="0.1"/>
          <dgm:constr type="t" for="ch" forName="arrow1" refType="h" fact="0.72"/>
          <dgm:constr type="l" for="ch" forName="arrow1" refType="w" fact="0.2875"/>
          <dgm:constr type="w" for="ch" forName="rectangle" refType="w" fact="0.6"/>
          <dgm:constr type="h" for="ch" forName="rectangle" refType="w" refFor="ch" refForName="rectangle" fact="0.25"/>
          <dgm:constr type="t" for="ch" forName="rectangle" refType="h" fact="0.8"/>
          <dgm:constr type="l" for="ch" forName="rectangle" refType="w" fact="0.05"/>
          <dgm:constr type="primFontSz" for="ch" forName="rectangle" val="65"/>
          <dgm:constr type="w" for="ch" forName="item1" refType="w" fact="0.225"/>
          <dgm:constr type="h" for="ch" forName="item1" refType="w" fact="0.225"/>
          <dgm:constr type="t" for="ch" forName="item1" refType="h" fact="0.336"/>
          <dgm:constr type="l" for="ch" forName="item1" refType="w" fact="0.261"/>
          <dgm:constr type="primFontSz" for="ch" forName="item1" val="65"/>
          <dgm:constr type="w" for="ch" forName="item2" refType="w" fact="0.225"/>
          <dgm:constr type="h" for="ch" forName="item2" refType="w" fact="0.225"/>
          <dgm:constr type="t" for="ch" forName="item2" refType="h" fact="0.125"/>
          <dgm:constr type="l" for="ch" forName="item2" refType="w" fact="0.1"/>
          <dgm:constr type="primFontSz" for="ch" forName="item2" refType="primFontSz" refFor="ch" refForName="item1" op="equ"/>
          <dgm:constr type="w" for="ch" forName="item3" refType="w" fact="0.225"/>
          <dgm:constr type="h" for="ch" forName="item3" refType="w" fact="0.225"/>
          <dgm:constr type="t" for="ch" forName="item3" refType="h" fact="0.057"/>
          <dgm:constr type="l" for="ch" forName="item3" refType="w" fact="0.33"/>
          <dgm:constr type="primFontSz" for="ch" forName="item3" refType="primFontSz" refFor="ch" refForName="item1" op="equ"/>
          <dgm:constr type="w" for="ch" forName="funnel" refType="w" fact="0.7"/>
          <dgm:constr type="h" for="ch" forName="funnel" refType="h" fact="0.7"/>
          <dgm:constr type="t" for="ch" forName="funnel"/>
          <dgm:constr type="l" for="ch" forName="funnel"/>
        </dgm:constrLst>
      </dgm:else>
    </dgm:choose>
    <dgm:ruleLst/>
    <dgm:choose name="Name4">
      <dgm:if name="Name5" axis="ch" ptType="node" func="cnt" op="gte" val="1">
        <dgm:layoutNode name="ellipse" styleLbl="trBgShp">
          <dgm:alg type="sp"/>
          <dgm:shape xmlns:r="http://schemas.openxmlformats.org/officeDocument/2006/relationships" type="ellipse" r:blip="">
            <dgm:adjLst/>
          </dgm:shape>
          <dgm:presOf/>
          <dgm:constrLst/>
          <dgm:ruleLst/>
        </dgm:layoutNode>
        <dgm:layoutNode name="arrow1" styleLbl="fgShp">
          <dgm:alg type="sp"/>
          <dgm:shape xmlns:r="http://schemas.openxmlformats.org/officeDocument/2006/relationships" type="downArrow" r:blip="">
            <dgm:adjLst/>
          </dgm:shape>
          <dgm:presOf/>
          <dgm:constrLst/>
          <dgm:ruleLst/>
        </dgm:layoutNode>
        <dgm:layoutNode name="rectangle" styleLbl="revTx">
          <dgm:varLst>
            <dgm:bulletEnabled val="1"/>
          </dgm:varLst>
          <dgm:alg type="tx">
            <dgm:param type="txAnchorHorzCh" val="ctr"/>
          </dgm:alg>
          <dgm:shape xmlns:r="http://schemas.openxmlformats.org/officeDocument/2006/relationships" type="rect" r:blip="">
            <dgm:adjLst/>
          </dgm:shape>
          <dgm:choose name="Name6">
            <dgm:if name="Name7" axis="ch" ptType="node" func="cnt" op="equ" val="1">
              <dgm:presOf axis="ch desOrSelf" ptType="node node" st="1 1" cnt="1 0"/>
            </dgm:if>
            <dgm:if name="Name8" axis="ch" ptType="node" func="cnt" op="equ" val="2">
              <dgm:presOf axis="ch desOrSelf" ptType="node node" st="2 1" cnt="1 0"/>
            </dgm:if>
            <dgm:if name="Name9" axis="ch" ptType="node" func="cnt" op="equ" val="3">
              <dgm:presOf axis="ch desOrSelf" ptType="node node" st="3 1" cnt="1 0"/>
            </dgm:if>
            <dgm:else name="Name10">
              <dgm:presOf axis="ch desOrSelf" ptType="node node" st="4 1" cnt="1 0"/>
            </dgm:else>
          </dgm:choose>
          <dgm:constrLst/>
          <dgm:ruleLst>
            <dgm:rule type="primFontSz" val="5" fact="NaN" max="NaN"/>
          </dgm:ruleLst>
        </dgm:layoutNode>
        <dgm:forEach name="Name11" axis="ch" ptType="node" st="2" cnt="1">
          <dgm:layoutNode name="item1" styleLbl="node1">
            <dgm:varLst>
              <dgm:bulletEnabled val="1"/>
            </dgm:varLst>
            <dgm:alg type="tx">
              <dgm:param type="txAnchorVertCh" val="mid"/>
            </dgm:alg>
            <dgm:shape xmlns:r="http://schemas.openxmlformats.org/officeDocument/2006/relationships" type="ellipse" r:blip="">
              <dgm:adjLst/>
            </dgm:shape>
            <dgm:choose name="Name12">
              <dgm:if name="Name13" axis="root ch" ptType="all node" func="cnt" op="equ" val="1">
                <dgm:presOf/>
              </dgm:if>
              <dgm:if name="Name14" axis="root ch" ptType="all node" func="cnt" op="equ" val="2">
                <dgm:presOf axis="root ch desOrSelf" ptType="all node node" st="1 1 1" cnt="0 1 0"/>
              </dgm:if>
              <dgm:if name="Name15" axis="root ch" ptType="all node" func="cnt" op="equ" val="3">
                <dgm:presOf axis="root ch desOrSelf" ptType="all node node" st="1 2 1" cnt="0 1 0"/>
              </dgm:if>
              <dgm:else name="Name16">
                <dgm:presOf axis="root ch desOrSelf" ptType="all node node" st="1 3 1" cnt="0 1 0"/>
              </dgm:else>
            </dgm:choose>
            <dgm:constrLst>
              <dgm:constr type="tMarg" refType="primFontSz" fact="0.1"/>
              <dgm:constr type="bMarg" refType="primFontSz" fact="0.1"/>
              <dgm:constr type="lMarg" refType="primFontSz" fact="0.1"/>
              <dgm:constr type="rMarg" refType="primFontSz" fact="0.1"/>
            </dgm:constrLst>
            <dgm:ruleLst>
              <dgm:rule type="primFontSz" val="5" fact="NaN" max="NaN"/>
            </dgm:ruleLst>
          </dgm:layoutNode>
        </dgm:forEach>
        <dgm:forEach name="Name17" axis="ch" ptType="node" st="3" cnt="1">
          <dgm:layoutNode name="item2" styleLbl="node1">
            <dgm:varLst>
              <dgm:bulletEnabled val="1"/>
            </dgm:varLst>
            <dgm:alg type="tx">
              <dgm:param type="txAnchorVertCh" val="mid"/>
            </dgm:alg>
            <dgm:shape xmlns:r="http://schemas.openxmlformats.org/officeDocument/2006/relationships" type="ellipse" r:blip="">
              <dgm:adjLst/>
            </dgm:shape>
            <dgm:choose name="Name18">
              <dgm:if name="Name19" axis="root ch" ptType="all node" func="cnt" op="equ" val="1">
                <dgm:presOf/>
              </dgm:if>
              <dgm:if name="Name20" axis="root ch" ptType="all node" func="cnt" op="equ" val="2">
                <dgm:presOf/>
              </dgm:if>
              <dgm:if name="Name21" axis="root ch" ptType="all node" func="cnt" op="equ" val="3">
                <dgm:presOf axis="root ch desOrSelf" ptType="all node node" st="1 1 1" cnt="0 1 0"/>
              </dgm:if>
              <dgm:else name="Name22">
                <dgm:presOf axis="root ch desOrSelf" ptType="all node node" st="1 2 1" cnt="0 1 0"/>
              </dgm:else>
            </dgm:choose>
            <dgm:constrLst>
              <dgm:constr type="tMarg" refType="primFontSz" fact="0.1"/>
              <dgm:constr type="bMarg" refType="primFontSz" fact="0.1"/>
              <dgm:constr type="lMarg" refType="primFontSz" fact="0.1"/>
              <dgm:constr type="rMarg" refType="primFontSz" fact="0.1"/>
            </dgm:constrLst>
            <dgm:ruleLst>
              <dgm:rule type="primFontSz" val="5" fact="NaN" max="NaN"/>
            </dgm:ruleLst>
          </dgm:layoutNode>
        </dgm:forEach>
        <dgm:forEach name="Name23" axis="ch" ptType="node" st="4" cnt="1">
          <dgm:layoutNode name="item3" styleLbl="node1">
            <dgm:varLst>
              <dgm:bulletEnabled val="1"/>
            </dgm:varLst>
            <dgm:alg type="tx">
              <dgm:param type="txAnchorVertCh" val="mid"/>
            </dgm:alg>
            <dgm:shape xmlns:r="http://schemas.openxmlformats.org/officeDocument/2006/relationships" type="ellipse" r:blip="">
              <dgm:adjLst/>
            </dgm:shape>
            <dgm:choose name="Name24">
              <dgm:if name="Name25" axis="root ch" ptType="all node" func="cnt" op="equ" val="1">
                <dgm:presOf/>
              </dgm:if>
              <dgm:if name="Name26" axis="root ch" ptType="all node" func="cnt" op="equ" val="2">
                <dgm:presOf/>
              </dgm:if>
              <dgm:if name="Name27" axis="root ch" ptType="all node" func="cnt" op="equ" val="3">
                <dgm:presOf/>
              </dgm:if>
              <dgm:else name="Name28">
                <dgm:presOf axis="root ch desOrSelf" ptType="all node node" st="1 1 1" cnt="0 1 0"/>
              </dgm:else>
            </dgm:choose>
            <dgm:constrLst>
              <dgm:constr type="tMarg" refType="primFontSz" fact="0.1"/>
              <dgm:constr type="bMarg" refType="primFontSz" fact="0.1"/>
              <dgm:constr type="lMarg" refType="primFontSz" fact="0.1"/>
              <dgm:constr type="rMarg" refType="primFontSz" fact="0.1"/>
            </dgm:constrLst>
            <dgm:ruleLst>
              <dgm:rule type="primFontSz" val="5" fact="NaN" max="NaN"/>
            </dgm:ruleLst>
          </dgm:layoutNode>
        </dgm:forEach>
        <dgm:layoutNode name="funnel" styleLbl="trAlignAcc1">
          <dgm:alg type="sp"/>
          <dgm:shape xmlns:r="http://schemas.openxmlformats.org/officeDocument/2006/relationships" type="funnel" r:blip="">
            <dgm:adjLst/>
          </dgm:shape>
          <dgm:presOf/>
          <dgm:constrLst/>
          <dgm:ruleLst/>
        </dgm:layoutNode>
      </dgm:if>
      <dgm:else name="Name29"/>
    </dgm:choose>
  </dgm:layoutNode>
</dgm:layoutDef>
</file>

<file path=ppt/diagrams/layout2.xml><?xml version="1.0" encoding="utf-8"?>
<dgm:layoutDef xmlns:dgm="http://schemas.openxmlformats.org/drawingml/2006/diagram" xmlns:a="http://schemas.openxmlformats.org/drawingml/2006/main" uniqueId="urn:microsoft.com/office/officeart/2005/8/layout/hList1">
  <dgm:title val=""/>
  <dgm:desc val=""/>
  <dgm:catLst>
    <dgm:cat type="list" pri="5000"/>
    <dgm:cat type="convert" pri="5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  <dgm:pt modelId="2">
          <dgm:prSet phldr="1"/>
        </dgm:pt>
        <dgm:pt modelId="21">
          <dgm:prSet phldr="1"/>
        </dgm:pt>
        <dgm:pt modelId="22">
          <dgm:prSet phldr="1"/>
        </dgm:pt>
        <dgm:pt modelId="3">
          <dgm:prSet phldr="1"/>
        </dgm:pt>
        <dgm:pt modelId="31">
          <dgm:prSet phldr="1"/>
        </dgm:pt>
        <dgm:pt modelId="32">
          <dgm:prSet phldr="1"/>
        </dgm:pt>
      </dgm:ptLst>
      <dgm:cxnLst>
        <dgm:cxn modelId="4" srcId="0" destId="1" srcOrd="0" destOrd="0"/>
        <dgm:cxn modelId="5" srcId="0" destId="2" srcOrd="1" destOrd="0"/>
        <dgm:cxn modelId="6" srcId="0" destId="3" srcOrd="2" destOrd="0"/>
        <dgm:cxn modelId="13" srcId="1" destId="11" srcOrd="0" destOrd="0"/>
        <dgm:cxn modelId="14" srcId="1" destId="12" srcOrd="1" destOrd="0"/>
        <dgm:cxn modelId="23" srcId="2" destId="21" srcOrd="0" destOrd="0"/>
        <dgm:cxn modelId="24" srcId="2" destId="22" srcOrd="1" destOrd="0"/>
        <dgm:cxn modelId="33" srcId="3" destId="31" srcOrd="0" destOrd="0"/>
        <dgm:cxn modelId="34" srcId="3" destId="32" srcOrd="1" destOrd="0"/>
      </dgm:cxnLst>
      <dgm:bg/>
      <dgm:whole/>
    </dgm:dataModel>
  </dgm:sampData>
  <dgm:styleData>
    <dgm:dataModel>
      <dgm:ptLst>
        <dgm:pt modelId="0" type="doc"/>
        <dgm:pt modelId="1">
          <dgm:prSet phldr="1"/>
        </dgm:pt>
        <dgm:pt modelId="2">
          <dgm:prSet phldr="1"/>
        </dgm:pt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>
          <dgm:prSet phldr="1"/>
        </dgm:pt>
        <dgm:pt modelId="2">
          <dgm:prSet phldr="1"/>
        </dgm:pt>
        <dgm:pt modelId="3">
          <dgm:prSet phldr="1"/>
        </dgm:pt>
        <dgm:pt modelId="4">
          <dgm:prSet phldr="1"/>
        </dgm:pt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Name0">
    <dgm:varLst>
      <dgm:dir/>
      <dgm:animLvl val="lvl"/>
      <dgm:resizeHandles val="exact"/>
    </dgm:varLst>
    <dgm:choose name="Name1">
      <dgm:if name="Name2" func="var" arg="dir" op="equ" val="norm">
        <dgm:alg type="lin"/>
      </dgm:if>
      <dgm:else name="Name3">
        <dgm:alg type="lin">
          <dgm:param type="linDir" val="fromR"/>
        </dgm:alg>
      </dgm:else>
    </dgm:choose>
    <dgm:shape xmlns:r="http://schemas.openxmlformats.org/officeDocument/2006/relationships" r:blip="">
      <dgm:adjLst/>
    </dgm:shape>
    <dgm:presOf/>
    <dgm:constrLst>
      <dgm:constr type="h" for="ch" forName="composite" refType="h"/>
      <dgm:constr type="w" for="ch" forName="composite" refType="w"/>
      <dgm:constr type="w" for="des" forName="parTx"/>
      <dgm:constr type="h" for="des" forName="parTx" op="equ"/>
      <dgm:constr type="w" for="des" forName="desTx"/>
      <dgm:constr type="h" for="des" forName="desTx" op="equ"/>
      <dgm:constr type="primFontSz" for="des" forName="parTx" val="65"/>
      <dgm:constr type="secFontSz" for="des" forName="desTx" refType="primFontSz" refFor="des" refForName="parTx" op="equ"/>
      <dgm:constr type="h" for="des" forName="parTx" refType="primFontSz" refFor="des" refForName="parTx" fact="0.8"/>
      <dgm:constr type="h" for="des" forName="desTx" refType="primFontSz" refFor="des" refForName="parTx" fact="1.22"/>
      <dgm:constr type="w" for="ch" forName="space" refType="w" refFor="ch" refForName="composite" op="equ" fact="0.14"/>
    </dgm:constrLst>
    <dgm:ruleLst>
      <dgm:rule type="w" for="ch" forName="composite" val="0" fact="NaN" max="NaN"/>
      <dgm:rule type="primFontSz" for="des" forName="parTx" val="5" fact="NaN" max="NaN"/>
    </dgm:ruleLst>
    <dgm:forEach name="Name4" axis="ch" ptType="node">
      <dgm:layoutNode name="composite">
        <dgm:alg type="composite"/>
        <dgm:shape xmlns:r="http://schemas.openxmlformats.org/officeDocument/2006/relationships" r:blip="">
          <dgm:adjLst/>
        </dgm:shape>
        <dgm:presOf/>
        <dgm:constrLst>
          <dgm:constr type="l" for="ch" forName="parTx"/>
          <dgm:constr type="w" for="ch" forName="parTx" refType="w"/>
          <dgm:constr type="t" for="ch" forName="parTx"/>
          <dgm:constr type="l" for="ch" forName="desTx"/>
          <dgm:constr type="w" for="ch" forName="desTx" refType="w" refFor="ch" refForName="parTx"/>
          <dgm:constr type="t" for="ch" forName="desTx" refType="h" refFor="ch" refForName="parTx"/>
        </dgm:constrLst>
        <dgm:ruleLst>
          <dgm:rule type="h" val="INF" fact="NaN" max="NaN"/>
        </dgm:ruleLst>
        <dgm:layoutNode name="parTx" styleLbl="alignNode1">
          <dgm:varLst>
            <dgm:chMax val="0"/>
            <dgm:chPref val="0"/>
            <dgm:bulletEnabled val="1"/>
          </dgm:varLst>
          <dgm:alg type="tx"/>
          <dgm:shape xmlns:r="http://schemas.openxmlformats.org/officeDocument/2006/relationships" type="rect" r:blip="">
            <dgm:adjLst/>
          </dgm:shape>
          <dgm:presOf axis="self" ptType="node"/>
          <dgm:constrLst>
            <dgm:constr type="h" refType="w" op="lte" fact="0.4"/>
            <dgm:constr type="h"/>
            <dgm:constr type="tMarg" refType="primFontSz" fact="0.32"/>
            <dgm:constr type="bMarg" refType="primFontSz" fact="0.32"/>
          </dgm:constrLst>
          <dgm:ruleLst>
            <dgm:rule type="h" val="INF" fact="NaN" max="NaN"/>
          </dgm:ruleLst>
        </dgm:layoutNode>
        <dgm:layoutNode name="desTx" styleLbl="alignAccFollowNode1">
          <dgm:varLst>
            <dgm:bulletEnabled val="1"/>
          </dgm:varLst>
          <dgm:alg type="tx">
            <dgm:param type="stBulletLvl" val="1"/>
          </dgm:alg>
          <dgm:shape xmlns:r="http://schemas.openxmlformats.org/officeDocument/2006/relationships" type="rect" r:blip="">
            <dgm:adjLst/>
          </dgm:shape>
          <dgm:presOf axis="des" ptType="node"/>
          <dgm:constrLst>
            <dgm:constr type="secFontSz" val="65"/>
            <dgm:constr type="primFontSz" refType="secFontSz"/>
            <dgm:constr type="h"/>
            <dgm:constr type="lMarg" refType="primFontSz" fact="0.42"/>
            <dgm:constr type="tMarg" refType="primFontSz" fact="0.42"/>
            <dgm:constr type="bMarg" refType="primFontSz" fact="0.63"/>
          </dgm:constrLst>
          <dgm:ruleLst>
            <dgm:rule type="h" val="INF" fact="NaN" max="NaN"/>
          </dgm:ruleLst>
        </dgm:layoutNode>
      </dgm:layoutNode>
      <dgm:forEach name="Name5" axis="followSib" ptType="sibTrans" cnt="1">
        <dgm:layoutNode name="space">
          <dgm:alg type="sp"/>
          <dgm:shape xmlns:r="http://schemas.openxmlformats.org/officeDocument/2006/relationships" r:blip="">
            <dgm:adjLst/>
          </dgm:shape>
          <dgm:presOf/>
          <dgm:constrLst/>
          <dgm:ruleLst/>
        </dgm:layoutNode>
      </dgm:forEach>
    </dgm:forEach>
  </dgm:layoutNode>
</dgm:layoutDef>
</file>

<file path=ppt/diagrams/layout3.xml><?xml version="1.0" encoding="utf-8"?>
<dgm:layoutDef xmlns:dgm="http://schemas.openxmlformats.org/drawingml/2006/diagram" xmlns:a="http://schemas.openxmlformats.org/drawingml/2006/main" uniqueId="urn:microsoft.com/office/officeart/2005/8/layout/hList1">
  <dgm:title val=""/>
  <dgm:desc val=""/>
  <dgm:catLst>
    <dgm:cat type="list" pri="5000"/>
    <dgm:cat type="convert" pri="5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  <dgm:pt modelId="2">
          <dgm:prSet phldr="1"/>
        </dgm:pt>
        <dgm:pt modelId="21">
          <dgm:prSet phldr="1"/>
        </dgm:pt>
        <dgm:pt modelId="22">
          <dgm:prSet phldr="1"/>
        </dgm:pt>
        <dgm:pt modelId="3">
          <dgm:prSet phldr="1"/>
        </dgm:pt>
        <dgm:pt modelId="31">
          <dgm:prSet phldr="1"/>
        </dgm:pt>
        <dgm:pt modelId="32">
          <dgm:prSet phldr="1"/>
        </dgm:pt>
      </dgm:ptLst>
      <dgm:cxnLst>
        <dgm:cxn modelId="4" srcId="0" destId="1" srcOrd="0" destOrd="0"/>
        <dgm:cxn modelId="5" srcId="0" destId="2" srcOrd="1" destOrd="0"/>
        <dgm:cxn modelId="6" srcId="0" destId="3" srcOrd="2" destOrd="0"/>
        <dgm:cxn modelId="13" srcId="1" destId="11" srcOrd="0" destOrd="0"/>
        <dgm:cxn modelId="14" srcId="1" destId="12" srcOrd="1" destOrd="0"/>
        <dgm:cxn modelId="23" srcId="2" destId="21" srcOrd="0" destOrd="0"/>
        <dgm:cxn modelId="24" srcId="2" destId="22" srcOrd="1" destOrd="0"/>
        <dgm:cxn modelId="33" srcId="3" destId="31" srcOrd="0" destOrd="0"/>
        <dgm:cxn modelId="34" srcId="3" destId="32" srcOrd="1" destOrd="0"/>
      </dgm:cxnLst>
      <dgm:bg/>
      <dgm:whole/>
    </dgm:dataModel>
  </dgm:sampData>
  <dgm:styleData>
    <dgm:dataModel>
      <dgm:ptLst>
        <dgm:pt modelId="0" type="doc"/>
        <dgm:pt modelId="1">
          <dgm:prSet phldr="1"/>
        </dgm:pt>
        <dgm:pt modelId="2">
          <dgm:prSet phldr="1"/>
        </dgm:pt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>
          <dgm:prSet phldr="1"/>
        </dgm:pt>
        <dgm:pt modelId="2">
          <dgm:prSet phldr="1"/>
        </dgm:pt>
        <dgm:pt modelId="3">
          <dgm:prSet phldr="1"/>
        </dgm:pt>
        <dgm:pt modelId="4">
          <dgm:prSet phldr="1"/>
        </dgm:pt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Name0">
    <dgm:varLst>
      <dgm:dir/>
      <dgm:animLvl val="lvl"/>
      <dgm:resizeHandles val="exact"/>
    </dgm:varLst>
    <dgm:choose name="Name1">
      <dgm:if name="Name2" func="var" arg="dir" op="equ" val="norm">
        <dgm:alg type="lin"/>
      </dgm:if>
      <dgm:else name="Name3">
        <dgm:alg type="lin">
          <dgm:param type="linDir" val="fromR"/>
        </dgm:alg>
      </dgm:else>
    </dgm:choose>
    <dgm:shape xmlns:r="http://schemas.openxmlformats.org/officeDocument/2006/relationships" r:blip="">
      <dgm:adjLst/>
    </dgm:shape>
    <dgm:presOf/>
    <dgm:constrLst>
      <dgm:constr type="h" for="ch" forName="composite" refType="h"/>
      <dgm:constr type="w" for="ch" forName="composite" refType="w"/>
      <dgm:constr type="w" for="des" forName="parTx"/>
      <dgm:constr type="h" for="des" forName="parTx" op="equ"/>
      <dgm:constr type="w" for="des" forName="desTx"/>
      <dgm:constr type="h" for="des" forName="desTx" op="equ"/>
      <dgm:constr type="primFontSz" for="des" forName="parTx" val="65"/>
      <dgm:constr type="secFontSz" for="des" forName="desTx" refType="primFontSz" refFor="des" refForName="parTx" op="equ"/>
      <dgm:constr type="h" for="des" forName="parTx" refType="primFontSz" refFor="des" refForName="parTx" fact="0.8"/>
      <dgm:constr type="h" for="des" forName="desTx" refType="primFontSz" refFor="des" refForName="parTx" fact="1.22"/>
      <dgm:constr type="w" for="ch" forName="space" refType="w" refFor="ch" refForName="composite" op="equ" fact="0.14"/>
    </dgm:constrLst>
    <dgm:ruleLst>
      <dgm:rule type="w" for="ch" forName="composite" val="0" fact="NaN" max="NaN"/>
      <dgm:rule type="primFontSz" for="des" forName="parTx" val="5" fact="NaN" max="NaN"/>
    </dgm:ruleLst>
    <dgm:forEach name="Name4" axis="ch" ptType="node">
      <dgm:layoutNode name="composite">
        <dgm:alg type="composite"/>
        <dgm:shape xmlns:r="http://schemas.openxmlformats.org/officeDocument/2006/relationships" r:blip="">
          <dgm:adjLst/>
        </dgm:shape>
        <dgm:presOf/>
        <dgm:constrLst>
          <dgm:constr type="l" for="ch" forName="parTx"/>
          <dgm:constr type="w" for="ch" forName="parTx" refType="w"/>
          <dgm:constr type="t" for="ch" forName="parTx"/>
          <dgm:constr type="l" for="ch" forName="desTx"/>
          <dgm:constr type="w" for="ch" forName="desTx" refType="w" refFor="ch" refForName="parTx"/>
          <dgm:constr type="t" for="ch" forName="desTx" refType="h" refFor="ch" refForName="parTx"/>
        </dgm:constrLst>
        <dgm:ruleLst>
          <dgm:rule type="h" val="INF" fact="NaN" max="NaN"/>
        </dgm:ruleLst>
        <dgm:layoutNode name="parTx" styleLbl="alignNode1">
          <dgm:varLst>
            <dgm:chMax val="0"/>
            <dgm:chPref val="0"/>
            <dgm:bulletEnabled val="1"/>
          </dgm:varLst>
          <dgm:alg type="tx"/>
          <dgm:shape xmlns:r="http://schemas.openxmlformats.org/officeDocument/2006/relationships" type="rect" r:blip="">
            <dgm:adjLst/>
          </dgm:shape>
          <dgm:presOf axis="self" ptType="node"/>
          <dgm:constrLst>
            <dgm:constr type="h" refType="w" op="lte" fact="0.4"/>
            <dgm:constr type="h"/>
            <dgm:constr type="tMarg" refType="primFontSz" fact="0.32"/>
            <dgm:constr type="bMarg" refType="primFontSz" fact="0.32"/>
          </dgm:constrLst>
          <dgm:ruleLst>
            <dgm:rule type="h" val="INF" fact="NaN" max="NaN"/>
          </dgm:ruleLst>
        </dgm:layoutNode>
        <dgm:layoutNode name="desTx" styleLbl="alignAccFollowNode1">
          <dgm:varLst>
            <dgm:bulletEnabled val="1"/>
          </dgm:varLst>
          <dgm:alg type="tx">
            <dgm:param type="stBulletLvl" val="1"/>
          </dgm:alg>
          <dgm:shape xmlns:r="http://schemas.openxmlformats.org/officeDocument/2006/relationships" type="rect" r:blip="">
            <dgm:adjLst/>
          </dgm:shape>
          <dgm:presOf axis="des" ptType="node"/>
          <dgm:constrLst>
            <dgm:constr type="secFontSz" val="65"/>
            <dgm:constr type="primFontSz" refType="secFontSz"/>
            <dgm:constr type="h"/>
            <dgm:constr type="lMarg" refType="primFontSz" fact="0.42"/>
            <dgm:constr type="tMarg" refType="primFontSz" fact="0.42"/>
            <dgm:constr type="bMarg" refType="primFontSz" fact="0.63"/>
          </dgm:constrLst>
          <dgm:ruleLst>
            <dgm:rule type="h" val="INF" fact="NaN" max="NaN"/>
          </dgm:ruleLst>
        </dgm:layoutNode>
      </dgm:layoutNode>
      <dgm:forEach name="Name5" axis="followSib" ptType="sibTrans" cnt="1">
        <dgm:layoutNode name="space">
          <dgm:alg type="sp"/>
          <dgm:shape xmlns:r="http://schemas.openxmlformats.org/officeDocument/2006/relationships" r:blip="">
            <dgm:adjLst/>
          </dgm:shape>
          <dgm:presOf/>
          <dgm:constrLst/>
          <dgm:ruleLst/>
        </dgm:layoutNode>
      </dgm:forEach>
    </dgm:forEach>
  </dgm:layoutNode>
</dgm:layoutDef>
</file>

<file path=ppt/diagrams/layout4.xml><?xml version="1.0" encoding="utf-8"?>
<dgm:layoutDef xmlns:dgm="http://schemas.openxmlformats.org/drawingml/2006/diagram" xmlns:a="http://schemas.openxmlformats.org/drawingml/2006/main" uniqueId="urn:microsoft.com/office/officeart/2005/8/layout/equation1">
  <dgm:title val=""/>
  <dgm:desc val=""/>
  <dgm:catLst>
    <dgm:cat type="relationship" pri="17000"/>
    <dgm:cat type="process" pri="25000"/>
  </dgm:catLst>
  <dgm:sampData useDef="1">
    <dgm:dataModel>
      <dgm:ptLst/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linearFlow">
    <dgm:varLst>
      <dgm:dir/>
      <dgm:resizeHandles val="exact"/>
    </dgm:varLst>
    <dgm:choose name="Name0">
      <dgm:if name="Name1" func="var" arg="dir" op="equ" val="norm">
        <dgm:alg type="lin">
          <dgm:param type="fallback" val="2D"/>
        </dgm:alg>
      </dgm:if>
      <dgm:else name="Name2">
        <dgm:alg type="lin">
          <dgm:param type="linDir" val="fromR"/>
          <dgm:param type="fallback" val="2D"/>
        </dgm:alg>
      </dgm:else>
    </dgm:choose>
    <dgm:shape xmlns:r="http://schemas.openxmlformats.org/officeDocument/2006/relationships" r:blip="">
      <dgm:adjLst/>
    </dgm:shape>
    <dgm:presOf/>
    <dgm:constrLst>
      <dgm:constr type="w" for="ch" ptType="node" refType="w"/>
      <dgm:constr type="w" for="ch" ptType="sibTrans" refType="w" refFor="ch" refPtType="node" fact="0.58"/>
      <dgm:constr type="primFontSz" for="ch" ptType="node" op="equ" val="65"/>
      <dgm:constr type="primFontSz" for="ch" ptType="sibTrans" op="equ" val="55"/>
      <dgm:constr type="primFontSz" for="ch" ptType="sibTrans" refType="primFontSz" refFor="ch" refPtType="node" op="lte" fact="0.8"/>
      <dgm:constr type="w" for="ch" forName="spacerL" refType="w" refFor="ch" refPtType="sibTrans" fact="0.14"/>
      <dgm:constr type="w" for="ch" forName="spacerR" refType="w" refFor="ch" refPtType="sibTrans" fact="0.14"/>
    </dgm:constrLst>
    <dgm:ruleLst/>
    <dgm:forEach name="nodesForEach" axis="ch" ptType="node">
      <dgm:layoutNode name="node">
        <dgm:varLst>
          <dgm:bulletEnabled val="1"/>
        </dgm:varLst>
        <dgm:alg type="tx">
          <dgm:param type="txAnchorVertCh" val="mid"/>
        </dgm:alg>
        <dgm:shape xmlns:r="http://schemas.openxmlformats.org/officeDocument/2006/relationships" type="ellipse" r:blip="">
          <dgm:adjLst/>
        </dgm:shape>
        <dgm:presOf axis="desOrSelf" ptType="node"/>
        <dgm:constrLst>
          <dgm:constr type="h" refType="w"/>
          <dgm:constr type="tMarg" refType="primFontSz" fact="0.1"/>
          <dgm:constr type="bMarg" refType="primFontSz" fact="0.1"/>
          <dgm:constr type="lMarg" refType="primFontSz" fact="0.1"/>
          <dgm:constr type="rMarg" refType="primFontSz" fact="0.1"/>
        </dgm:constrLst>
        <dgm:ruleLst>
          <dgm:rule type="primFontSz" val="5" fact="NaN" max="NaN"/>
        </dgm:ruleLst>
      </dgm:layoutNode>
      <dgm:forEach name="sibTransForEach" axis="followSib" ptType="sibTrans" cnt="1">
        <dgm:layoutNode name="spacerL">
          <dgm:alg type="sp"/>
          <dgm:shape xmlns:r="http://schemas.openxmlformats.org/officeDocument/2006/relationships" r:blip="">
            <dgm:adjLst/>
          </dgm:shape>
          <dgm:presOf/>
          <dgm:constrLst/>
          <dgm:ruleLst/>
        </dgm:layoutNode>
        <dgm:layoutNode name="sibTrans">
          <dgm:alg type="tx"/>
          <dgm:choose name="Name3">
            <dgm:if name="Name4" axis="followSib" ptType="sibTrans" func="cnt" op="equ" val="0">
              <dgm:shape xmlns:r="http://schemas.openxmlformats.org/officeDocument/2006/relationships" type="mathEqual" r:blip="">
                <dgm:adjLst/>
              </dgm:shape>
            </dgm:if>
            <dgm:else name="Name5">
              <dgm:shape xmlns:r="http://schemas.openxmlformats.org/officeDocument/2006/relationships" type="mathPlus" r:blip="">
                <dgm:adjLst/>
              </dgm:shape>
            </dgm:else>
          </dgm:choose>
          <dgm:presOf axis="self"/>
          <dgm:constrLst>
            <dgm:constr type="h" refType="w"/>
            <dgm:constr type="lMarg"/>
            <dgm:constr type="rMarg"/>
            <dgm:constr type="tMarg"/>
            <dgm:constr type="bMarg"/>
          </dgm:constrLst>
          <dgm:ruleLst>
            <dgm:rule type="primFontSz" val="5" fact="NaN" max="NaN"/>
          </dgm:ruleLst>
        </dgm:layoutNode>
        <dgm:layoutNode name="spacerR">
          <dgm:alg type="sp"/>
          <dgm:shape xmlns:r="http://schemas.openxmlformats.org/officeDocument/2006/relationships" r:blip="">
            <dgm:adjLst/>
          </dgm:shape>
          <dgm:presOf/>
          <dgm:constrLst/>
          <dgm:ruleLst/>
        </dgm:layoutNode>
      </dgm:forEach>
    </dgm:forEach>
  </dgm:layoutNode>
</dgm:layoutDef>
</file>

<file path=ppt/diagrams/layout5.xml><?xml version="1.0" encoding="utf-8"?>
<dgm:layoutDef xmlns:dgm="http://schemas.openxmlformats.org/drawingml/2006/diagram" xmlns:a="http://schemas.openxmlformats.org/drawingml/2006/main" uniqueId="urn:microsoft.com/office/officeart/2005/8/layout/hList1">
  <dgm:title val=""/>
  <dgm:desc val=""/>
  <dgm:catLst>
    <dgm:cat type="list" pri="5000"/>
    <dgm:cat type="convert" pri="5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  <dgm:pt modelId="2">
          <dgm:prSet phldr="1"/>
        </dgm:pt>
        <dgm:pt modelId="21">
          <dgm:prSet phldr="1"/>
        </dgm:pt>
        <dgm:pt modelId="22">
          <dgm:prSet phldr="1"/>
        </dgm:pt>
        <dgm:pt modelId="3">
          <dgm:prSet phldr="1"/>
        </dgm:pt>
        <dgm:pt modelId="31">
          <dgm:prSet phldr="1"/>
        </dgm:pt>
        <dgm:pt modelId="32">
          <dgm:prSet phldr="1"/>
        </dgm:pt>
      </dgm:ptLst>
      <dgm:cxnLst>
        <dgm:cxn modelId="4" srcId="0" destId="1" srcOrd="0" destOrd="0"/>
        <dgm:cxn modelId="5" srcId="0" destId="2" srcOrd="1" destOrd="0"/>
        <dgm:cxn modelId="6" srcId="0" destId="3" srcOrd="2" destOrd="0"/>
        <dgm:cxn modelId="13" srcId="1" destId="11" srcOrd="0" destOrd="0"/>
        <dgm:cxn modelId="14" srcId="1" destId="12" srcOrd="1" destOrd="0"/>
        <dgm:cxn modelId="23" srcId="2" destId="21" srcOrd="0" destOrd="0"/>
        <dgm:cxn modelId="24" srcId="2" destId="22" srcOrd="1" destOrd="0"/>
        <dgm:cxn modelId="33" srcId="3" destId="31" srcOrd="0" destOrd="0"/>
        <dgm:cxn modelId="34" srcId="3" destId="32" srcOrd="1" destOrd="0"/>
      </dgm:cxnLst>
      <dgm:bg/>
      <dgm:whole/>
    </dgm:dataModel>
  </dgm:sampData>
  <dgm:styleData>
    <dgm:dataModel>
      <dgm:ptLst>
        <dgm:pt modelId="0" type="doc"/>
        <dgm:pt modelId="1">
          <dgm:prSet phldr="1"/>
        </dgm:pt>
        <dgm:pt modelId="2">
          <dgm:prSet phldr="1"/>
        </dgm:pt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>
          <dgm:prSet phldr="1"/>
        </dgm:pt>
        <dgm:pt modelId="2">
          <dgm:prSet phldr="1"/>
        </dgm:pt>
        <dgm:pt modelId="3">
          <dgm:prSet phldr="1"/>
        </dgm:pt>
        <dgm:pt modelId="4">
          <dgm:prSet phldr="1"/>
        </dgm:pt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Name0">
    <dgm:varLst>
      <dgm:dir/>
      <dgm:animLvl val="lvl"/>
      <dgm:resizeHandles val="exact"/>
    </dgm:varLst>
    <dgm:choose name="Name1">
      <dgm:if name="Name2" func="var" arg="dir" op="equ" val="norm">
        <dgm:alg type="lin"/>
      </dgm:if>
      <dgm:else name="Name3">
        <dgm:alg type="lin">
          <dgm:param type="linDir" val="fromR"/>
        </dgm:alg>
      </dgm:else>
    </dgm:choose>
    <dgm:shape xmlns:r="http://schemas.openxmlformats.org/officeDocument/2006/relationships" r:blip="">
      <dgm:adjLst/>
    </dgm:shape>
    <dgm:presOf/>
    <dgm:constrLst>
      <dgm:constr type="h" for="ch" forName="composite" refType="h"/>
      <dgm:constr type="w" for="ch" forName="composite" refType="w"/>
      <dgm:constr type="w" for="des" forName="parTx"/>
      <dgm:constr type="h" for="des" forName="parTx" op="equ"/>
      <dgm:constr type="w" for="des" forName="desTx"/>
      <dgm:constr type="h" for="des" forName="desTx" op="equ"/>
      <dgm:constr type="primFontSz" for="des" forName="parTx" val="65"/>
      <dgm:constr type="secFontSz" for="des" forName="desTx" refType="primFontSz" refFor="des" refForName="parTx" op="equ"/>
      <dgm:constr type="h" for="des" forName="parTx" refType="primFontSz" refFor="des" refForName="parTx" fact="0.8"/>
      <dgm:constr type="h" for="des" forName="desTx" refType="primFontSz" refFor="des" refForName="parTx" fact="1.22"/>
      <dgm:constr type="w" for="ch" forName="space" refType="w" refFor="ch" refForName="composite" op="equ" fact="0.14"/>
    </dgm:constrLst>
    <dgm:ruleLst>
      <dgm:rule type="w" for="ch" forName="composite" val="0" fact="NaN" max="NaN"/>
      <dgm:rule type="primFontSz" for="des" forName="parTx" val="5" fact="NaN" max="NaN"/>
    </dgm:ruleLst>
    <dgm:forEach name="Name4" axis="ch" ptType="node">
      <dgm:layoutNode name="composite">
        <dgm:alg type="composite"/>
        <dgm:shape xmlns:r="http://schemas.openxmlformats.org/officeDocument/2006/relationships" r:blip="">
          <dgm:adjLst/>
        </dgm:shape>
        <dgm:presOf/>
        <dgm:constrLst>
          <dgm:constr type="l" for="ch" forName="parTx"/>
          <dgm:constr type="w" for="ch" forName="parTx" refType="w"/>
          <dgm:constr type="t" for="ch" forName="parTx"/>
          <dgm:constr type="l" for="ch" forName="desTx"/>
          <dgm:constr type="w" for="ch" forName="desTx" refType="w" refFor="ch" refForName="parTx"/>
          <dgm:constr type="t" for="ch" forName="desTx" refType="h" refFor="ch" refForName="parTx"/>
        </dgm:constrLst>
        <dgm:ruleLst>
          <dgm:rule type="h" val="INF" fact="NaN" max="NaN"/>
        </dgm:ruleLst>
        <dgm:layoutNode name="parTx" styleLbl="alignNode1">
          <dgm:varLst>
            <dgm:chMax val="0"/>
            <dgm:chPref val="0"/>
            <dgm:bulletEnabled val="1"/>
          </dgm:varLst>
          <dgm:alg type="tx"/>
          <dgm:shape xmlns:r="http://schemas.openxmlformats.org/officeDocument/2006/relationships" type="rect" r:blip="">
            <dgm:adjLst/>
          </dgm:shape>
          <dgm:presOf axis="self" ptType="node"/>
          <dgm:constrLst>
            <dgm:constr type="h" refType="w" op="lte" fact="0.4"/>
            <dgm:constr type="h"/>
            <dgm:constr type="tMarg" refType="primFontSz" fact="0.32"/>
            <dgm:constr type="bMarg" refType="primFontSz" fact="0.32"/>
          </dgm:constrLst>
          <dgm:ruleLst>
            <dgm:rule type="h" val="INF" fact="NaN" max="NaN"/>
          </dgm:ruleLst>
        </dgm:layoutNode>
        <dgm:layoutNode name="desTx" styleLbl="alignAccFollowNode1">
          <dgm:varLst>
            <dgm:bulletEnabled val="1"/>
          </dgm:varLst>
          <dgm:alg type="tx">
            <dgm:param type="stBulletLvl" val="1"/>
          </dgm:alg>
          <dgm:shape xmlns:r="http://schemas.openxmlformats.org/officeDocument/2006/relationships" type="rect" r:blip="">
            <dgm:adjLst/>
          </dgm:shape>
          <dgm:presOf axis="des" ptType="node"/>
          <dgm:constrLst>
            <dgm:constr type="secFontSz" val="65"/>
            <dgm:constr type="primFontSz" refType="secFontSz"/>
            <dgm:constr type="h"/>
            <dgm:constr type="lMarg" refType="primFontSz" fact="0.42"/>
            <dgm:constr type="tMarg" refType="primFontSz" fact="0.42"/>
            <dgm:constr type="bMarg" refType="primFontSz" fact="0.63"/>
          </dgm:constrLst>
          <dgm:ruleLst>
            <dgm:rule type="h" val="INF" fact="NaN" max="NaN"/>
          </dgm:ruleLst>
        </dgm:layoutNode>
      </dgm:layoutNode>
      <dgm:forEach name="Name5" axis="followSib" ptType="sibTrans" cnt="1">
        <dgm:layoutNode name="space">
          <dgm:alg type="sp"/>
          <dgm:shape xmlns:r="http://schemas.openxmlformats.org/officeDocument/2006/relationships" r:blip="">
            <dgm:adjLst/>
          </dgm:shape>
          <dgm:presOf/>
          <dgm:constrLst/>
          <dgm:ruleLst/>
        </dgm:layoutNode>
      </dgm:forEach>
    </dgm:forEach>
  </dgm:layoutNode>
</dgm:layoutDef>
</file>

<file path=ppt/diagrams/layout6.xml><?xml version="1.0" encoding="utf-8"?>
<dgm:layoutDef xmlns:dgm="http://schemas.openxmlformats.org/drawingml/2006/diagram" xmlns:a="http://schemas.openxmlformats.org/drawingml/2006/main" uniqueId="urn:microsoft.com/office/officeart/2005/8/layout/funnel1">
  <dgm:title val=""/>
  <dgm:desc val=""/>
  <dgm:catLst>
    <dgm:cat type="relationship" pri="2000"/>
    <dgm:cat type="process" pri="27000"/>
  </dgm:catLst>
  <dgm:sampData>
    <dgm:dataModel>
      <dgm:ptLst>
        <dgm:pt modelId="0" type="doc"/>
        <dgm:pt modelId="1">
          <dgm:prSet phldr="1"/>
        </dgm:pt>
        <dgm:pt modelId="2">
          <dgm:prSet phldr="1"/>
        </dgm:pt>
        <dgm:pt modelId="3">
          <dgm:prSet phldr="1"/>
        </dgm:pt>
        <dgm:pt modelId="4">
          <dgm:prSet phldr="1"/>
        </dgm:pt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Name0">
    <dgm:varLst>
      <dgm:chMax val="4"/>
      <dgm:resizeHandles val="exact"/>
    </dgm:varLst>
    <dgm:alg type="composite">
      <dgm:param type="ar" val="1.25"/>
    </dgm:alg>
    <dgm:shape xmlns:r="http://schemas.openxmlformats.org/officeDocument/2006/relationships" r:blip="">
      <dgm:adjLst/>
    </dgm:shape>
    <dgm:presOf/>
    <dgm:choose name="Name1">
      <dgm:if name="Name2" axis="ch" ptType="node" func="cnt" op="equ" val="2">
        <dgm:constrLst>
          <dgm:constr type="w" for="ch" forName="ellipse" refType="w" fact="0.645"/>
          <dgm:constr type="h" for="ch" forName="ellipse" refType="h" fact="0.28"/>
          <dgm:constr type="t" for="ch" forName="ellipse" refType="w" fact="0.0275"/>
          <dgm:constr type="l" for="ch" forName="ellipse" refType="w" fact="0.0265"/>
          <dgm:constr type="w" for="ch" forName="arrow1" refType="w" fact="0.125"/>
          <dgm:constr type="h" for="ch" forName="arrow1" refType="h" fact="0.1"/>
          <dgm:constr type="t" for="ch" forName="arrow1" refType="h" fact="0.72"/>
          <dgm:constr type="l" for="ch" forName="arrow1" refType="w" fact="0.2875"/>
          <dgm:constr type="w" for="ch" forName="rectangle" refType="w" fact="0.6"/>
          <dgm:constr type="h" for="ch" forName="rectangle" refType="w" refFor="ch" refForName="rectangle" fact="0.25"/>
          <dgm:constr type="t" for="ch" forName="rectangle" refType="h" fact="0.8"/>
          <dgm:constr type="l" for="ch" forName="rectangle" refType="w" fact="0.05"/>
          <dgm:constr type="w" for="ch" forName="item1" refType="w" fact="0.35"/>
          <dgm:constr type="h" for="ch" forName="item1" refType="w" fact="0.35"/>
          <dgm:constr type="t" for="ch" forName="item1" refType="h" fact="0.05"/>
          <dgm:constr type="l" for="ch" forName="item1" refType="w" fact="0.125"/>
          <dgm:constr type="primFontSz" for="ch" forName="item1" op="equ" val="65"/>
          <dgm:constr type="w" for="ch" forName="funnel" refType="w" fact="0.7"/>
          <dgm:constr type="h" for="ch" forName="funnel" refType="h" fact="0.7"/>
          <dgm:constr type="t" for="ch" forName="funnel"/>
          <dgm:constr type="l" for="ch" forName="funnel"/>
        </dgm:constrLst>
      </dgm:if>
      <dgm:else name="Name3">
        <dgm:constrLst>
          <dgm:constr type="w" for="ch" forName="ellipse" refType="w" fact="0.645"/>
          <dgm:constr type="h" for="ch" forName="ellipse" refType="h" fact="0.28"/>
          <dgm:constr type="t" for="ch" forName="ellipse" refType="w" fact="0.0275"/>
          <dgm:constr type="l" for="ch" forName="ellipse" refType="w" fact="0.0265"/>
          <dgm:constr type="w" for="ch" forName="arrow1" refType="w" fact="0.125"/>
          <dgm:constr type="h" for="ch" forName="arrow1" refType="h" fact="0.1"/>
          <dgm:constr type="t" for="ch" forName="arrow1" refType="h" fact="0.72"/>
          <dgm:constr type="l" for="ch" forName="arrow1" refType="w" fact="0.2875"/>
          <dgm:constr type="w" for="ch" forName="rectangle" refType="w" fact="0.6"/>
          <dgm:constr type="h" for="ch" forName="rectangle" refType="w" refFor="ch" refForName="rectangle" fact="0.25"/>
          <dgm:constr type="t" for="ch" forName="rectangle" refType="h" fact="0.8"/>
          <dgm:constr type="l" for="ch" forName="rectangle" refType="w" fact="0.05"/>
          <dgm:constr type="primFontSz" for="ch" forName="rectangle" val="65"/>
          <dgm:constr type="w" for="ch" forName="item1" refType="w" fact="0.225"/>
          <dgm:constr type="h" for="ch" forName="item1" refType="w" fact="0.225"/>
          <dgm:constr type="t" for="ch" forName="item1" refType="h" fact="0.336"/>
          <dgm:constr type="l" for="ch" forName="item1" refType="w" fact="0.261"/>
          <dgm:constr type="primFontSz" for="ch" forName="item1" val="65"/>
          <dgm:constr type="w" for="ch" forName="item2" refType="w" fact="0.225"/>
          <dgm:constr type="h" for="ch" forName="item2" refType="w" fact="0.225"/>
          <dgm:constr type="t" for="ch" forName="item2" refType="h" fact="0.125"/>
          <dgm:constr type="l" for="ch" forName="item2" refType="w" fact="0.1"/>
          <dgm:constr type="primFontSz" for="ch" forName="item2" refType="primFontSz" refFor="ch" refForName="item1" op="equ"/>
          <dgm:constr type="w" for="ch" forName="item3" refType="w" fact="0.225"/>
          <dgm:constr type="h" for="ch" forName="item3" refType="w" fact="0.225"/>
          <dgm:constr type="t" for="ch" forName="item3" refType="h" fact="0.057"/>
          <dgm:constr type="l" for="ch" forName="item3" refType="w" fact="0.33"/>
          <dgm:constr type="primFontSz" for="ch" forName="item3" refType="primFontSz" refFor="ch" refForName="item1" op="equ"/>
          <dgm:constr type="w" for="ch" forName="funnel" refType="w" fact="0.7"/>
          <dgm:constr type="h" for="ch" forName="funnel" refType="h" fact="0.7"/>
          <dgm:constr type="t" for="ch" forName="funnel"/>
          <dgm:constr type="l" for="ch" forName="funnel"/>
        </dgm:constrLst>
      </dgm:else>
    </dgm:choose>
    <dgm:ruleLst/>
    <dgm:choose name="Name4">
      <dgm:if name="Name5" axis="ch" ptType="node" func="cnt" op="gte" val="1">
        <dgm:layoutNode name="ellipse" styleLbl="trBgShp">
          <dgm:alg type="sp"/>
          <dgm:shape xmlns:r="http://schemas.openxmlformats.org/officeDocument/2006/relationships" type="ellipse" r:blip="">
            <dgm:adjLst/>
          </dgm:shape>
          <dgm:presOf/>
          <dgm:constrLst/>
          <dgm:ruleLst/>
        </dgm:layoutNode>
        <dgm:layoutNode name="arrow1" styleLbl="fgShp">
          <dgm:alg type="sp"/>
          <dgm:shape xmlns:r="http://schemas.openxmlformats.org/officeDocument/2006/relationships" type="downArrow" r:blip="">
            <dgm:adjLst/>
          </dgm:shape>
          <dgm:presOf/>
          <dgm:constrLst/>
          <dgm:ruleLst/>
        </dgm:layoutNode>
        <dgm:layoutNode name="rectangle" styleLbl="revTx">
          <dgm:varLst>
            <dgm:bulletEnabled val="1"/>
          </dgm:varLst>
          <dgm:alg type="tx">
            <dgm:param type="txAnchorHorzCh" val="ctr"/>
          </dgm:alg>
          <dgm:shape xmlns:r="http://schemas.openxmlformats.org/officeDocument/2006/relationships" type="rect" r:blip="">
            <dgm:adjLst/>
          </dgm:shape>
          <dgm:choose name="Name6">
            <dgm:if name="Name7" axis="ch" ptType="node" func="cnt" op="equ" val="1">
              <dgm:presOf axis="ch desOrSelf" ptType="node node" st="1 1" cnt="1 0"/>
            </dgm:if>
            <dgm:if name="Name8" axis="ch" ptType="node" func="cnt" op="equ" val="2">
              <dgm:presOf axis="ch desOrSelf" ptType="node node" st="2 1" cnt="1 0"/>
            </dgm:if>
            <dgm:if name="Name9" axis="ch" ptType="node" func="cnt" op="equ" val="3">
              <dgm:presOf axis="ch desOrSelf" ptType="node node" st="3 1" cnt="1 0"/>
            </dgm:if>
            <dgm:else name="Name10">
              <dgm:presOf axis="ch desOrSelf" ptType="node node" st="4 1" cnt="1 0"/>
            </dgm:else>
          </dgm:choose>
          <dgm:constrLst/>
          <dgm:ruleLst>
            <dgm:rule type="primFontSz" val="5" fact="NaN" max="NaN"/>
          </dgm:ruleLst>
        </dgm:layoutNode>
        <dgm:forEach name="Name11" axis="ch" ptType="node" st="2" cnt="1">
          <dgm:layoutNode name="item1" styleLbl="node1">
            <dgm:varLst>
              <dgm:bulletEnabled val="1"/>
            </dgm:varLst>
            <dgm:alg type="tx">
              <dgm:param type="txAnchorVertCh" val="mid"/>
            </dgm:alg>
            <dgm:shape xmlns:r="http://schemas.openxmlformats.org/officeDocument/2006/relationships" type="ellipse" r:blip="">
              <dgm:adjLst/>
            </dgm:shape>
            <dgm:choose name="Name12">
              <dgm:if name="Name13" axis="root ch" ptType="all node" func="cnt" op="equ" val="1">
                <dgm:presOf/>
              </dgm:if>
              <dgm:if name="Name14" axis="root ch" ptType="all node" func="cnt" op="equ" val="2">
                <dgm:presOf axis="root ch desOrSelf" ptType="all node node" st="1 1 1" cnt="0 1 0"/>
              </dgm:if>
              <dgm:if name="Name15" axis="root ch" ptType="all node" func="cnt" op="equ" val="3">
                <dgm:presOf axis="root ch desOrSelf" ptType="all node node" st="1 2 1" cnt="0 1 0"/>
              </dgm:if>
              <dgm:else name="Name16">
                <dgm:presOf axis="root ch desOrSelf" ptType="all node node" st="1 3 1" cnt="0 1 0"/>
              </dgm:else>
            </dgm:choose>
            <dgm:constrLst>
              <dgm:constr type="tMarg" refType="primFontSz" fact="0.1"/>
              <dgm:constr type="bMarg" refType="primFontSz" fact="0.1"/>
              <dgm:constr type="lMarg" refType="primFontSz" fact="0.1"/>
              <dgm:constr type="rMarg" refType="primFontSz" fact="0.1"/>
            </dgm:constrLst>
            <dgm:ruleLst>
              <dgm:rule type="primFontSz" val="5" fact="NaN" max="NaN"/>
            </dgm:ruleLst>
          </dgm:layoutNode>
        </dgm:forEach>
        <dgm:forEach name="Name17" axis="ch" ptType="node" st="3" cnt="1">
          <dgm:layoutNode name="item2" styleLbl="node1">
            <dgm:varLst>
              <dgm:bulletEnabled val="1"/>
            </dgm:varLst>
            <dgm:alg type="tx">
              <dgm:param type="txAnchorVertCh" val="mid"/>
            </dgm:alg>
            <dgm:shape xmlns:r="http://schemas.openxmlformats.org/officeDocument/2006/relationships" type="ellipse" r:blip="">
              <dgm:adjLst/>
            </dgm:shape>
            <dgm:choose name="Name18">
              <dgm:if name="Name19" axis="root ch" ptType="all node" func="cnt" op="equ" val="1">
                <dgm:presOf/>
              </dgm:if>
              <dgm:if name="Name20" axis="root ch" ptType="all node" func="cnt" op="equ" val="2">
                <dgm:presOf/>
              </dgm:if>
              <dgm:if name="Name21" axis="root ch" ptType="all node" func="cnt" op="equ" val="3">
                <dgm:presOf axis="root ch desOrSelf" ptType="all node node" st="1 1 1" cnt="0 1 0"/>
              </dgm:if>
              <dgm:else name="Name22">
                <dgm:presOf axis="root ch desOrSelf" ptType="all node node" st="1 2 1" cnt="0 1 0"/>
              </dgm:else>
            </dgm:choose>
            <dgm:constrLst>
              <dgm:constr type="tMarg" refType="primFontSz" fact="0.1"/>
              <dgm:constr type="bMarg" refType="primFontSz" fact="0.1"/>
              <dgm:constr type="lMarg" refType="primFontSz" fact="0.1"/>
              <dgm:constr type="rMarg" refType="primFontSz" fact="0.1"/>
            </dgm:constrLst>
            <dgm:ruleLst>
              <dgm:rule type="primFontSz" val="5" fact="NaN" max="NaN"/>
            </dgm:ruleLst>
          </dgm:layoutNode>
        </dgm:forEach>
        <dgm:forEach name="Name23" axis="ch" ptType="node" st="4" cnt="1">
          <dgm:layoutNode name="item3" styleLbl="node1">
            <dgm:varLst>
              <dgm:bulletEnabled val="1"/>
            </dgm:varLst>
            <dgm:alg type="tx">
              <dgm:param type="txAnchorVertCh" val="mid"/>
            </dgm:alg>
            <dgm:shape xmlns:r="http://schemas.openxmlformats.org/officeDocument/2006/relationships" type="ellipse" r:blip="">
              <dgm:adjLst/>
            </dgm:shape>
            <dgm:choose name="Name24">
              <dgm:if name="Name25" axis="root ch" ptType="all node" func="cnt" op="equ" val="1">
                <dgm:presOf/>
              </dgm:if>
              <dgm:if name="Name26" axis="root ch" ptType="all node" func="cnt" op="equ" val="2">
                <dgm:presOf/>
              </dgm:if>
              <dgm:if name="Name27" axis="root ch" ptType="all node" func="cnt" op="equ" val="3">
                <dgm:presOf/>
              </dgm:if>
              <dgm:else name="Name28">
                <dgm:presOf axis="root ch desOrSelf" ptType="all node node" st="1 1 1" cnt="0 1 0"/>
              </dgm:else>
            </dgm:choose>
            <dgm:constrLst>
              <dgm:constr type="tMarg" refType="primFontSz" fact="0.1"/>
              <dgm:constr type="bMarg" refType="primFontSz" fact="0.1"/>
              <dgm:constr type="lMarg" refType="primFontSz" fact="0.1"/>
              <dgm:constr type="rMarg" refType="primFontSz" fact="0.1"/>
            </dgm:constrLst>
            <dgm:ruleLst>
              <dgm:rule type="primFontSz" val="5" fact="NaN" max="NaN"/>
            </dgm:ruleLst>
          </dgm:layoutNode>
        </dgm:forEach>
        <dgm:layoutNode name="funnel" styleLbl="trAlignAcc1">
          <dgm:alg type="sp"/>
          <dgm:shape xmlns:r="http://schemas.openxmlformats.org/officeDocument/2006/relationships" type="funnel" r:blip="">
            <dgm:adjLst/>
          </dgm:shape>
          <dgm:presOf/>
          <dgm:constrLst/>
          <dgm:ruleLst/>
        </dgm:layoutNode>
      </dgm:if>
      <dgm:else name="Name29"/>
    </dgm:choose>
  </dgm:layoutNode>
</dgm:layoutDef>
</file>

<file path=ppt/diagrams/layout7.xml><?xml version="1.0" encoding="utf-8"?>
<dgm:layoutDef xmlns:dgm="http://schemas.openxmlformats.org/drawingml/2006/diagram" xmlns:a="http://schemas.openxmlformats.org/drawingml/2006/main" uniqueId="urn:microsoft.com/office/officeart/2005/8/layout/hList1">
  <dgm:title val=""/>
  <dgm:desc val=""/>
  <dgm:catLst>
    <dgm:cat type="list" pri="5000"/>
    <dgm:cat type="convert" pri="5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  <dgm:pt modelId="2">
          <dgm:prSet phldr="1"/>
        </dgm:pt>
        <dgm:pt modelId="21">
          <dgm:prSet phldr="1"/>
        </dgm:pt>
        <dgm:pt modelId="22">
          <dgm:prSet phldr="1"/>
        </dgm:pt>
        <dgm:pt modelId="3">
          <dgm:prSet phldr="1"/>
        </dgm:pt>
        <dgm:pt modelId="31">
          <dgm:prSet phldr="1"/>
        </dgm:pt>
        <dgm:pt modelId="32">
          <dgm:prSet phldr="1"/>
        </dgm:pt>
      </dgm:ptLst>
      <dgm:cxnLst>
        <dgm:cxn modelId="4" srcId="0" destId="1" srcOrd="0" destOrd="0"/>
        <dgm:cxn modelId="5" srcId="0" destId="2" srcOrd="1" destOrd="0"/>
        <dgm:cxn modelId="6" srcId="0" destId="3" srcOrd="2" destOrd="0"/>
        <dgm:cxn modelId="13" srcId="1" destId="11" srcOrd="0" destOrd="0"/>
        <dgm:cxn modelId="14" srcId="1" destId="12" srcOrd="1" destOrd="0"/>
        <dgm:cxn modelId="23" srcId="2" destId="21" srcOrd="0" destOrd="0"/>
        <dgm:cxn modelId="24" srcId="2" destId="22" srcOrd="1" destOrd="0"/>
        <dgm:cxn modelId="33" srcId="3" destId="31" srcOrd="0" destOrd="0"/>
        <dgm:cxn modelId="34" srcId="3" destId="32" srcOrd="1" destOrd="0"/>
      </dgm:cxnLst>
      <dgm:bg/>
      <dgm:whole/>
    </dgm:dataModel>
  </dgm:sampData>
  <dgm:styleData>
    <dgm:dataModel>
      <dgm:ptLst>
        <dgm:pt modelId="0" type="doc"/>
        <dgm:pt modelId="1">
          <dgm:prSet phldr="1"/>
        </dgm:pt>
        <dgm:pt modelId="2">
          <dgm:prSet phldr="1"/>
        </dgm:pt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>
          <dgm:prSet phldr="1"/>
        </dgm:pt>
        <dgm:pt modelId="2">
          <dgm:prSet phldr="1"/>
        </dgm:pt>
        <dgm:pt modelId="3">
          <dgm:prSet phldr="1"/>
        </dgm:pt>
        <dgm:pt modelId="4">
          <dgm:prSet phldr="1"/>
        </dgm:pt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Name0">
    <dgm:varLst>
      <dgm:dir/>
      <dgm:animLvl val="lvl"/>
      <dgm:resizeHandles val="exact"/>
    </dgm:varLst>
    <dgm:choose name="Name1">
      <dgm:if name="Name2" func="var" arg="dir" op="equ" val="norm">
        <dgm:alg type="lin"/>
      </dgm:if>
      <dgm:else name="Name3">
        <dgm:alg type="lin">
          <dgm:param type="linDir" val="fromR"/>
        </dgm:alg>
      </dgm:else>
    </dgm:choose>
    <dgm:shape xmlns:r="http://schemas.openxmlformats.org/officeDocument/2006/relationships" r:blip="">
      <dgm:adjLst/>
    </dgm:shape>
    <dgm:presOf/>
    <dgm:constrLst>
      <dgm:constr type="h" for="ch" forName="composite" refType="h"/>
      <dgm:constr type="w" for="ch" forName="composite" refType="w"/>
      <dgm:constr type="w" for="des" forName="parTx"/>
      <dgm:constr type="h" for="des" forName="parTx" op="equ"/>
      <dgm:constr type="w" for="des" forName="desTx"/>
      <dgm:constr type="h" for="des" forName="desTx" op="equ"/>
      <dgm:constr type="primFontSz" for="des" forName="parTx" val="65"/>
      <dgm:constr type="secFontSz" for="des" forName="desTx" refType="primFontSz" refFor="des" refForName="parTx" op="equ"/>
      <dgm:constr type="h" for="des" forName="parTx" refType="primFontSz" refFor="des" refForName="parTx" fact="0.8"/>
      <dgm:constr type="h" for="des" forName="desTx" refType="primFontSz" refFor="des" refForName="parTx" fact="1.22"/>
      <dgm:constr type="w" for="ch" forName="space" refType="w" refFor="ch" refForName="composite" op="equ" fact="0.14"/>
    </dgm:constrLst>
    <dgm:ruleLst>
      <dgm:rule type="w" for="ch" forName="composite" val="0" fact="NaN" max="NaN"/>
      <dgm:rule type="primFontSz" for="des" forName="parTx" val="5" fact="NaN" max="NaN"/>
    </dgm:ruleLst>
    <dgm:forEach name="Name4" axis="ch" ptType="node">
      <dgm:layoutNode name="composite">
        <dgm:alg type="composite"/>
        <dgm:shape xmlns:r="http://schemas.openxmlformats.org/officeDocument/2006/relationships" r:blip="">
          <dgm:adjLst/>
        </dgm:shape>
        <dgm:presOf/>
        <dgm:constrLst>
          <dgm:constr type="l" for="ch" forName="parTx"/>
          <dgm:constr type="w" for="ch" forName="parTx" refType="w"/>
          <dgm:constr type="t" for="ch" forName="parTx"/>
          <dgm:constr type="l" for="ch" forName="desTx"/>
          <dgm:constr type="w" for="ch" forName="desTx" refType="w" refFor="ch" refForName="parTx"/>
          <dgm:constr type="t" for="ch" forName="desTx" refType="h" refFor="ch" refForName="parTx"/>
        </dgm:constrLst>
        <dgm:ruleLst>
          <dgm:rule type="h" val="INF" fact="NaN" max="NaN"/>
        </dgm:ruleLst>
        <dgm:layoutNode name="parTx" styleLbl="alignNode1">
          <dgm:varLst>
            <dgm:chMax val="0"/>
            <dgm:chPref val="0"/>
            <dgm:bulletEnabled val="1"/>
          </dgm:varLst>
          <dgm:alg type="tx"/>
          <dgm:shape xmlns:r="http://schemas.openxmlformats.org/officeDocument/2006/relationships" type="rect" r:blip="">
            <dgm:adjLst/>
          </dgm:shape>
          <dgm:presOf axis="self" ptType="node"/>
          <dgm:constrLst>
            <dgm:constr type="h" refType="w" op="lte" fact="0.4"/>
            <dgm:constr type="h"/>
            <dgm:constr type="tMarg" refType="primFontSz" fact="0.32"/>
            <dgm:constr type="bMarg" refType="primFontSz" fact="0.32"/>
          </dgm:constrLst>
          <dgm:ruleLst>
            <dgm:rule type="h" val="INF" fact="NaN" max="NaN"/>
          </dgm:ruleLst>
        </dgm:layoutNode>
        <dgm:layoutNode name="desTx" styleLbl="alignAccFollowNode1">
          <dgm:varLst>
            <dgm:bulletEnabled val="1"/>
          </dgm:varLst>
          <dgm:alg type="tx">
            <dgm:param type="stBulletLvl" val="1"/>
          </dgm:alg>
          <dgm:shape xmlns:r="http://schemas.openxmlformats.org/officeDocument/2006/relationships" type="rect" r:blip="">
            <dgm:adjLst/>
          </dgm:shape>
          <dgm:presOf axis="des" ptType="node"/>
          <dgm:constrLst>
            <dgm:constr type="secFontSz" val="65"/>
            <dgm:constr type="primFontSz" refType="secFontSz"/>
            <dgm:constr type="h"/>
            <dgm:constr type="lMarg" refType="primFontSz" fact="0.42"/>
            <dgm:constr type="tMarg" refType="primFontSz" fact="0.42"/>
            <dgm:constr type="bMarg" refType="primFontSz" fact="0.63"/>
          </dgm:constrLst>
          <dgm:ruleLst>
            <dgm:rule type="h" val="INF" fact="NaN" max="NaN"/>
          </dgm:ruleLst>
        </dgm:layoutNode>
      </dgm:layoutNode>
      <dgm:forEach name="Name5" axis="followSib" ptType="sibTrans" cnt="1">
        <dgm:layoutNode name="space">
          <dgm:alg type="sp"/>
          <dgm:shape xmlns:r="http://schemas.openxmlformats.org/officeDocument/2006/relationships" r:blip="">
            <dgm:adjLst/>
          </dgm:shape>
          <dgm:presOf/>
          <dgm:constrLst/>
          <dgm:ruleLst/>
        </dgm:layoutNode>
      </dgm:forEach>
    </dgm:forEach>
  </dgm:layoutNode>
</dgm:layoutDef>
</file>

<file path=ppt/diagrams/layout8.xml><?xml version="1.0" encoding="utf-8"?>
<dgm:layoutDef xmlns:dgm="http://schemas.openxmlformats.org/drawingml/2006/diagram" xmlns:a="http://schemas.openxmlformats.org/drawingml/2006/main" uniqueId="urn:microsoft.com/office/officeart/2005/8/layout/list1">
  <dgm:title val=""/>
  <dgm:desc val=""/>
  <dgm:catLst>
    <dgm:cat type="list" pri="4000"/>
  </dgm:catLst>
  <dgm:sampData>
    <dgm:dataModel>
      <dgm:ptLst>
        <dgm:pt modelId="0" type="doc"/>
        <dgm:pt modelId="1">
          <dgm:prSet phldr="1"/>
        </dgm:pt>
        <dgm:pt modelId="2">
          <dgm:prSet phldr="1"/>
        </dgm:pt>
        <dgm:pt modelId="3">
          <dgm:prSet phldr="1"/>
        </dgm:pt>
      </dgm:ptLst>
      <dgm:cxnLst>
        <dgm:cxn modelId="4" srcId="0" destId="1" srcOrd="0" destOrd="0"/>
        <dgm:cxn modelId="5" srcId="0" destId="2" srcOrd="1" destOrd="0"/>
        <dgm:cxn modelId="6" srcId="0" destId="3" srcOrd="2" destOrd="0"/>
      </dgm:cxnLst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4" srcId="0" destId="1" srcOrd="0" destOrd="0"/>
        <dgm:cxn modelId="5" srcId="0" destId="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linear">
    <dgm:varLst>
      <dgm:dir/>
      <dgm:animLvl val="lvl"/>
      <dgm:resizeHandles val="exact"/>
    </dgm:varLst>
    <dgm:choose name="Name0">
      <dgm:if name="Name1" func="var" arg="dir" op="equ" val="norm">
        <dgm:alg type="lin">
          <dgm:param type="linDir" val="fromT"/>
          <dgm:param type="vertAlign" val="mid"/>
          <dgm:param type="horzAlign" val="l"/>
          <dgm:param type="nodeHorzAlign" val="l"/>
        </dgm:alg>
      </dgm:if>
      <dgm:else name="Name2">
        <dgm:alg type="lin">
          <dgm:param type="linDir" val="fromT"/>
          <dgm:param type="vertAlign" val="mid"/>
          <dgm:param type="horzAlign" val="r"/>
          <dgm:param type="nodeHorzAlign" val="r"/>
        </dgm:alg>
      </dgm:else>
    </dgm:choose>
    <dgm:shape xmlns:r="http://schemas.openxmlformats.org/officeDocument/2006/relationships" r:blip="">
      <dgm:adjLst/>
    </dgm:shape>
    <dgm:presOf/>
    <dgm:constrLst>
      <dgm:constr type="w" for="ch" forName="parentLin" refType="w"/>
      <dgm:constr type="h" for="ch" forName="parentLin" val="INF"/>
      <dgm:constr type="w" for="des" forName="parentLeftMargin" refType="w" fact="0.05"/>
      <dgm:constr type="w" for="des" forName="parentText" refType="w" fact="0.7"/>
      <dgm:constr type="h" for="des" forName="parentText" refType="primFontSz" refFor="des" refForName="parentText" fact="0.82"/>
      <dgm:constr type="h" for="ch" forName="negativeSpace" refType="primFontSz" refFor="des" refForName="parentText" fact="-0.41"/>
      <dgm:constr type="h" for="ch" forName="negativeSpace" refType="h" refFor="des" refForName="parentText" op="lte" fact="-0.82"/>
      <dgm:constr type="h" for="ch" forName="negativeSpace" refType="h" refFor="des" refForName="parentText" op="gte" fact="-0.82"/>
      <dgm:constr type="w" for="ch" forName="childText" refType="w"/>
      <dgm:constr type="h" for="ch" forName="childText" refType="primFontSz" refFor="des" refForName="parentText" fact="0.7"/>
      <dgm:constr type="primFontSz" for="des" forName="parentText" val="65"/>
      <dgm:constr type="primFontSz" for="ch" forName="childText" refType="primFontSz" refFor="des" refForName="parentText"/>
      <dgm:constr type="tMarg" for="ch" forName="childText" refType="primFontSz" refFor="des" refForName="parentText" fact="1.64"/>
      <dgm:constr type="tMarg" for="ch" forName="childText" refType="h" refFor="des" refForName="parentText" op="lte" fact="3.28"/>
      <dgm:constr type="tMarg" for="ch" forName="childText" refType="h" refFor="des" refForName="parentText" op="gte" fact="3.28"/>
      <dgm:constr type="lMarg" for="ch" forName="childText" refType="w" fact="0.22"/>
      <dgm:constr type="rMarg" for="ch" forName="childText" refType="lMarg" refFor="ch" refForName="childText"/>
      <dgm:constr type="lMarg" for="des" forName="parentText" refType="w" fact="0.075"/>
      <dgm:constr type="rMarg" for="des" forName="parentText" refType="lMarg" refFor="des" refForName="parentText"/>
      <dgm:constr type="h" for="ch" forName="spaceBetweenRectangles" refType="primFontSz" refFor="des" refForName="parentText" fact="0.15"/>
    </dgm:constrLst>
    <dgm:ruleLst>
      <dgm:rule type="primFontSz" for="des" forName="parentText" val="5" fact="NaN" max="NaN"/>
    </dgm:ruleLst>
    <dgm:forEach name="Name3" axis="ch" ptType="node">
      <dgm:layoutNode name="parentLin">
        <dgm:choose name="Name4">
          <dgm:if name="Name5" func="var" arg="dir" op="equ" val="norm">
            <dgm:alg type="lin">
              <dgm:param type="linDir" val="fromL"/>
              <dgm:param type="horzAlign" val="l"/>
              <dgm:param type="nodeHorzAlign" val="l"/>
            </dgm:alg>
          </dgm:if>
          <dgm:else name="Name6">
            <dgm:alg type="lin">
              <dgm:param type="linDir" val="fromR"/>
              <dgm:param type="horzAlign" val="r"/>
              <dgm:param type="nodeHorzAlign" val="r"/>
            </dgm:alg>
          </dgm:else>
        </dgm:choose>
        <dgm:shape xmlns:r="http://schemas.openxmlformats.org/officeDocument/2006/relationships" r:blip="">
          <dgm:adjLst/>
        </dgm:shape>
        <dgm:presOf/>
        <dgm:constrLst/>
        <dgm:ruleLst/>
        <dgm:layoutNode name="parentLeftMargin">
          <dgm:alg type="sp"/>
          <dgm:shape xmlns:r="http://schemas.openxmlformats.org/officeDocument/2006/relationships" type="rect" r:blip="" hideGeom="1">
            <dgm:adjLst/>
          </dgm:shape>
          <dgm:presOf axis="self"/>
          <dgm:constrLst>
            <dgm:constr type="h"/>
          </dgm:constrLst>
          <dgm:ruleLst/>
        </dgm:layoutNode>
        <dgm:layoutNode name="parentText" styleLbl="node1">
          <dgm:varLst>
            <dgm:chMax val="0"/>
            <dgm:bulletEnabled val="1"/>
          </dgm:varLst>
          <dgm:choose name="Name7">
            <dgm:if name="Name8" func="var" arg="dir" op="equ" val="norm">
              <dgm:alg type="tx">
                <dgm:param type="parTxLTRAlign" val="l"/>
                <dgm:param type="parTxRTLAlign" val="l"/>
              </dgm:alg>
            </dgm:if>
            <dgm:else name="Name9">
              <dgm:alg type="tx">
                <dgm:param type="parTxLTRAlign" val="r"/>
                <dgm:param type="parTxRTLAlign" val="r"/>
              </dgm:alg>
            </dgm:else>
          </dgm:choose>
          <dgm:shape xmlns:r="http://schemas.openxmlformats.org/officeDocument/2006/relationships" type="roundRect" r:blip="">
            <dgm:adjLst/>
          </dgm:shape>
          <dgm:presOf axis="self" ptType="node"/>
          <dgm:constrLst>
            <dgm:constr type="tMarg"/>
            <dgm:constr type="bMarg"/>
          </dgm:constrLst>
          <dgm:ruleLst/>
        </dgm:layoutNode>
      </dgm:layoutNode>
      <dgm:layoutNode name="negativeSpace">
        <dgm:alg type="sp"/>
        <dgm:shape xmlns:r="http://schemas.openxmlformats.org/officeDocument/2006/relationships" r:blip="">
          <dgm:adjLst/>
        </dgm:shape>
        <dgm:presOf/>
        <dgm:constrLst/>
        <dgm:ruleLst/>
      </dgm:layoutNode>
      <dgm:layoutNode name="childText" styleLbl="conFgAcc1">
        <dgm:varLst>
          <dgm:bulletEnabled val="1"/>
        </dgm:varLst>
        <dgm:alg type="tx">
          <dgm:param type="stBulletLvl" val="1"/>
        </dgm:alg>
        <dgm:shape xmlns:r="http://schemas.openxmlformats.org/officeDocument/2006/relationships" type="rect" r:blip="" zOrderOff="-2">
          <dgm:adjLst/>
        </dgm:shape>
        <dgm:presOf axis="des" ptType="node"/>
        <dgm:constrLst>
          <dgm:constr type="secFontSz" refType="primFontSz"/>
        </dgm:constrLst>
        <dgm:ruleLst>
          <dgm:rule type="h" val="INF" fact="NaN" max="NaN"/>
        </dgm:ruleLst>
      </dgm:layoutNode>
      <dgm:forEach name="Name10" axis="followSib" ptType="sibTrans" cnt="1">
        <dgm:layoutNode name="spaceBetweenRectangles">
          <dgm:alg type="sp"/>
          <dgm:shape xmlns:r="http://schemas.openxmlformats.org/officeDocument/2006/relationships" r:blip="">
            <dgm:adjLst/>
          </dgm:shape>
          <dgm:presOf/>
          <dgm:constrLst/>
          <dgm:ruleLst/>
        </dgm:layoutNode>
      </dgm:forEach>
    </dgm:forEach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simple2">
  <dgm:title val=""/>
  <dgm:desc val=""/>
  <dgm:catLst>
    <dgm:cat type="simple" pri="102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2.xml><?xml version="1.0" encoding="utf-8"?>
<dgm:styleDef xmlns:dgm="http://schemas.openxmlformats.org/drawingml/2006/diagram" xmlns:a="http://schemas.openxmlformats.org/drawingml/2006/main" uniqueId="urn:microsoft.com/office/officeart/2005/8/quickstyle/simple2">
  <dgm:title val=""/>
  <dgm:desc val=""/>
  <dgm:catLst>
    <dgm:cat type="simple" pri="102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3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4.xml><?xml version="1.0" encoding="utf-8"?>
<dgm:styleDef xmlns:dgm="http://schemas.openxmlformats.org/drawingml/2006/diagram" xmlns:a="http://schemas.openxmlformats.org/drawingml/2006/main" uniqueId="urn:microsoft.com/office/officeart/2005/8/quickstyle/3d2">
  <dgm:title val=""/>
  <dgm:desc val=""/>
  <dgm:catLst>
    <dgm:cat type="3D" pri="11200"/>
  </dgm:catLst>
  <dgm:scene3d>
    <a:camera prst="orthographicFront"/>
    <a:lightRig rig="threePt" dir="t"/>
  </dgm:scene3d>
  <dgm:styleLbl name="node0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1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tx1"/>
      </a:fontRef>
    </dgm:style>
  </dgm:styleLbl>
  <dgm:styleLbl name="alingNode1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>
        <a:rot lat="0" lon="0" rev="7500000"/>
      </a:lightRig>
    </dgm:scene3d>
    <dgm:sp3d z="152400" extrusionH="63500" prstMaterial="matte">
      <a:bevelT w="50800" h="19050" prst="relaxedInset"/>
      <a:contourClr>
        <a:schemeClr val="bg1"/>
      </a:contourClr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>
        <a:rot lat="0" lon="0" rev="7500000"/>
      </a:lightRig>
    </dgm:scene3d>
    <dgm:sp3d z="254000" extrusionH="63500" contourW="12700" prstMaterial="matte">
      <a:contourClr>
        <a:schemeClr val="lt1"/>
      </a:contourClr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>
        <a:rot lat="0" lon="0" rev="7500000"/>
      </a:lightRig>
    </dgm:scene3d>
    <dgm:sp3d z="-152400" extrusionH="63500" contourW="12700" prstMaterial="matte">
      <a:contourClr>
        <a:schemeClr val="lt1"/>
      </a:contourClr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>
        <a:rot lat="0" lon="0" rev="7500000"/>
      </a:lightRig>
    </dgm:scene3d>
    <dgm:sp3d z="-70000" extrusionH="63500" prstMaterial="matte">
      <a:bevelT w="25400" h="6350" prst="relaxedInset"/>
      <a:contourClr>
        <a:schemeClr val="bg1"/>
      </a:contourClr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>
        <a:rot lat="0" lon="0" rev="7500000"/>
      </a:lightRig>
    </dgm:scene3d>
    <dgm:sp3d z="152400" extrusionH="63500" prstMaterial="matte">
      <a:bevelT w="25400" h="6350" prst="relaxedInset"/>
      <a:contourClr>
        <a:schemeClr val="bg1"/>
      </a:contourClr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>
        <a:rot lat="0" lon="0" rev="7500000"/>
      </a:lightRig>
    </dgm:scene3d>
    <dgm:sp3d z="-152400" extrusionH="63500" prstMaterial="matte">
      <a:bevelT w="25400" h="6350" prst="relaxedInset"/>
      <a:contourClr>
        <a:schemeClr val="bg1"/>
      </a:contourClr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>
        <a:rot lat="0" lon="0" rev="7500000"/>
      </a:lightRig>
    </dgm:scene3d>
    <dgm:sp3d z="-40000" prstMaterial="matte"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>
        <a:rot lat="0" lon="0" rev="7500000"/>
      </a:lightRig>
    </dgm:scene3d>
    <dgm:sp3d z="127000" prstMaterial="matte"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>
        <a:rot lat="0" lon="0" rev="7500000"/>
      </a:lightRig>
    </dgm:scene3d>
    <dgm:sp3d extrusionH="63500" prstMaterial="matte">
      <a:bevelT w="50800" h="19050" prst="relaxedInset"/>
      <a:contourClr>
        <a:schemeClr val="bg1"/>
      </a:contourClr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>
        <a:rot lat="0" lon="0" rev="7500000"/>
      </a:lightRig>
    </dgm:scene3d>
    <dgm:sp3d extrusionH="63500" prstMaterial="matte">
      <a:bevelT w="50800" h="19050" prst="relaxedInset"/>
      <a:contourClr>
        <a:schemeClr val="bg1"/>
      </a:contourClr>
    </dgm:sp3d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>
        <a:rot lat="0" lon="0" rev="7500000"/>
      </a:lightRig>
    </dgm:scene3d>
    <dgm:sp3d z="60000" prstMaterial="flat">
      <a:bevelT w="120900" h="88900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>
        <a:rot lat="0" lon="0" rev="7500000"/>
      </a:lightRig>
    </dgm:scene3d>
    <dgm:sp3d z="60000" prstMaterial="flat">
      <a:bevelT w="120900" h="88900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>
        <a:rot lat="0" lon="0" rev="7500000"/>
      </a:lightRig>
    </dgm:scene3d>
    <dgm:sp3d z="-40000"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>
        <a:rot lat="0" lon="0" rev="7500000"/>
      </a:lightRig>
    </dgm:scene3d>
    <dgm:sp3d z="-40000"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>
        <a:rot lat="0" lon="0" rev="7500000"/>
      </a:lightRig>
    </dgm:scene3d>
    <dgm:sp3d z="-40000"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>
        <a:rot lat="0" lon="0" rev="7500000"/>
      </a:lightRig>
    </dgm:scene3d>
    <dgm:sp3d z="-40000"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>
        <a:rot lat="0" lon="0" rev="7500000"/>
      </a:lightRig>
    </dgm:scene3d>
    <dgm:sp3d z="152400" extrusionH="63500" prstMaterial="dkEdge">
      <a:bevelT w="135400" h="1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conFgAcc1">
    <dgm:scene3d>
      <a:camera prst="orthographicFront"/>
      <a:lightRig rig="threePt" dir="t">
        <a:rot lat="0" lon="0" rev="7500000"/>
      </a:lightRig>
    </dgm:scene3d>
    <dgm:sp3d z="152400" extrusionH="63500" prstMaterial="dkEdge">
      <a:bevelT w="135400" h="1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alignAcc1">
    <dgm:scene3d>
      <a:camera prst="orthographicFront"/>
      <a:lightRig rig="threePt" dir="t">
        <a:rot lat="0" lon="0" rev="7500000"/>
      </a:lightRig>
    </dgm:scene3d>
    <dgm:sp3d extrusionH="190500" prstMaterial="dkEdge">
      <a:bevelT w="135400" h="1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trAlignAcc1">
    <dgm:scene3d>
      <a:camera prst="orthographicFront"/>
      <a:lightRig rig="threePt" dir="t">
        <a:rot lat="0" lon="0" rev="7500000"/>
      </a:lightRig>
    </dgm:scene3d>
    <dgm:sp3d prstMaterial="plastic">
      <a:bevelT w="127000" h="354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bgAcc1">
    <dgm:scene3d>
      <a:camera prst="orthographicFront"/>
      <a:lightRig rig="threePt" dir="t">
        <a:rot lat="0" lon="0" rev="7500000"/>
      </a:lightRig>
    </dgm:scene3d>
    <dgm:sp3d z="-152400" extrusionH="63500" prstMaterial="dkEdge">
      <a:bevelT w="124450" h="1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>
        <a:rot lat="0" lon="0" rev="7500000"/>
      </a:lightRig>
    </dgm:scene3d>
    <dgm:sp3d z="152400" extrusionH="63500" prstMaterial="dkEdge">
      <a:bevelT w="120800" h="190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olidAlignAcc1">
    <dgm:scene3d>
      <a:camera prst="orthographicFront"/>
      <a:lightRig rig="threePt" dir="t">
        <a:rot lat="0" lon="0" rev="7500000"/>
      </a:lightRig>
    </dgm:scene3d>
    <dgm:sp3d extrusionH="190500" prstMaterial="dkEdge">
      <a:bevelT w="120650" h="3810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olidBgAcc1">
    <dgm:scene3d>
      <a:camera prst="orthographicFront"/>
      <a:lightRig rig="threePt" dir="t">
        <a:rot lat="0" lon="0" rev="7500000"/>
      </a:lightRig>
    </dgm:scene3d>
    <dgm:sp3d z="-152400" extrusionH="63500" prstMaterial="dkEdge">
      <a:bevelT w="144450" h="3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>
        <a:rot lat="0" lon="0" rev="7500000"/>
      </a:lightRig>
    </dgm:scene3d>
    <dgm:sp3d z="152400" extrusionH="63500" prstMaterial="dkEdge">
      <a:bevelT w="125400" h="3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>
        <a:rot lat="0" lon="0" rev="7500000"/>
      </a:lightRig>
    </dgm:scene3d>
    <dgm:sp3d extrusionH="190500" prstMaterial="dkEdge">
      <a:bevelT w="120650" h="38100" prst="relaxedInset"/>
      <a:bevelB w="120650" h="571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AccFollowNode1">
    <dgm:scene3d>
      <a:camera prst="orthographicFront"/>
      <a:lightRig rig="threePt" dir="t">
        <a:rot lat="0" lon="0" rev="7500000"/>
      </a:lightRig>
    </dgm:scene3d>
    <dgm:sp3d z="-152400" extrusionH="63500" prstMaterial="dkEdge">
      <a:bevelT w="144450" h="3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0">
    <dgm:scene3d>
      <a:camera prst="orthographicFront"/>
      <a:lightRig rig="threePt" dir="t">
        <a:rot lat="0" lon="0" rev="7500000"/>
      </a:lightRig>
    </dgm:scene3d>
    <dgm:sp3d z="152400" extrusionH="63500" prstMaterial="dkEdge">
      <a:bevelT w="125400" h="3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2">
    <dgm:scene3d>
      <a:camera prst="orthographicFront"/>
      <a:lightRig rig="threePt" dir="t">
        <a:rot lat="0" lon="0" rev="7500000"/>
      </a:lightRig>
    </dgm:scene3d>
    <dgm:sp3d z="152400" extrusionH="63500" prstMaterial="dkEdge">
      <a:bevelT w="125400" h="3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3">
    <dgm:scene3d>
      <a:camera prst="orthographicFront"/>
      <a:lightRig rig="threePt" dir="t">
        <a:rot lat="0" lon="0" rev="7500000"/>
      </a:lightRig>
    </dgm:scene3d>
    <dgm:sp3d z="152400" extrusionH="63500" prstMaterial="dkEdge">
      <a:bevelT w="125400" h="3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4">
    <dgm:scene3d>
      <a:camera prst="orthographicFront"/>
      <a:lightRig rig="threePt" dir="t">
        <a:rot lat="0" lon="0" rev="7500000"/>
      </a:lightRig>
    </dgm:scene3d>
    <dgm:sp3d z="152400" extrusionH="63500" prstMaterial="dkEdge">
      <a:bevelT w="125400" h="36350" prst="relaxedInset"/>
      <a:contourClr>
        <a:schemeClr val="bg1"/>
      </a:contourClr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Shp">
    <dgm:scene3d>
      <a:camera prst="orthographicFront"/>
      <a:lightRig rig="threePt" dir="t">
        <a:rot lat="0" lon="0" rev="7500000"/>
      </a:lightRig>
    </dgm:scene3d>
    <dgm:sp3d z="-152400" extrusionH="63500" prstMaterial="matte">
      <a:bevelT w="144450" h="6350" prst="relaxedInset"/>
      <a:contourClr>
        <a:schemeClr val="bg1"/>
      </a:contourClr>
    </dgm:sp3d>
    <dgm:txPr/>
    <dgm:style>
      <a:lnRef idx="0">
        <a:scrgbClr r="0" g="0" b="0"/>
      </a:lnRef>
      <a:fillRef idx="3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>
        <a:rot lat="0" lon="0" rev="7500000"/>
      </a:lightRig>
    </dgm:scene3d>
    <dgm:sp3d prstMaterial="plastic">
      <a:bevelT w="127000" h="25400" prst="relaxedInset"/>
      <a:bevelB w="88900" h="121750" prst="angle"/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trBgShp">
    <dgm:scene3d>
      <a:camera prst="orthographicFront"/>
      <a:lightRig rig="threePt" dir="t"/>
    </dgm:scene3d>
    <dgm:sp3d z="-152400" prstMaterial="matte"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>
        <a:rot lat="0" lon="0" rev="7500000"/>
      </a:lightRig>
    </dgm:scene3d>
    <dgm:sp3d z="152400" extrusionH="63500" prstMaterial="matte">
      <a:bevelT w="50800" h="19050" prst="relaxedInset"/>
      <a:contourClr>
        <a:schemeClr val="bg1"/>
      </a:contourClr>
    </dgm:sp3d>
    <dgm:txPr/>
    <dgm:style>
      <a:lnRef idx="0">
        <a:scrgbClr r="0" g="0" b="0"/>
      </a:lnRef>
      <a:fillRef idx="1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5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6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7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8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Marcador de encabezado 1"/>
          <p:cNvSpPr>
            <a:spLocks noGrp="1"/>
          </p:cNvSpPr>
          <p:nvPr>
            <p:ph type="hdr" sz="quarter"/>
          </p:nvPr>
        </p:nvSpPr>
        <p:spPr>
          <a:xfrm>
            <a:off x="1" y="0"/>
            <a:ext cx="2984182" cy="502596"/>
          </a:xfrm>
          <a:prstGeom prst="rect">
            <a:avLst/>
          </a:prstGeom>
        </p:spPr>
        <p:txBody>
          <a:bodyPr vert="horz" lIns="93324" tIns="46662" rIns="93324" bIns="46662" rtlCol="0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3" name="Marcador de fecha 2"/>
          <p:cNvSpPr>
            <a:spLocks noGrp="1"/>
          </p:cNvSpPr>
          <p:nvPr>
            <p:ph type="dt" sz="quarter" idx="1"/>
          </p:nvPr>
        </p:nvSpPr>
        <p:spPr>
          <a:xfrm>
            <a:off x="3900800" y="0"/>
            <a:ext cx="2984182" cy="502596"/>
          </a:xfrm>
          <a:prstGeom prst="rect">
            <a:avLst/>
          </a:prstGeom>
        </p:spPr>
        <p:txBody>
          <a:bodyPr vert="horz" lIns="93324" tIns="46662" rIns="93324" bIns="46662" rtlCol="0"/>
          <a:lstStyle>
            <a:lvl1pPr algn="r">
              <a:defRPr sz="1200"/>
            </a:lvl1pPr>
          </a:lstStyle>
          <a:p>
            <a:fld id="{D4D38026-B684-46DF-BCB2-F1853A9A2EAE}" type="datetimeFigureOut">
              <a:rPr lang="en-US" smtClean="0"/>
              <a:t>2/24/2022</a:t>
            </a:fld>
            <a:endParaRPr lang="en-US" dirty="0"/>
          </a:p>
        </p:txBody>
      </p:sp>
      <p:sp>
        <p:nvSpPr>
          <p:cNvPr id="4" name="Marcador de pie de página 3"/>
          <p:cNvSpPr>
            <a:spLocks noGrp="1"/>
          </p:cNvSpPr>
          <p:nvPr>
            <p:ph type="ftr" sz="quarter" idx="2"/>
          </p:nvPr>
        </p:nvSpPr>
        <p:spPr>
          <a:xfrm>
            <a:off x="1" y="9514532"/>
            <a:ext cx="2984182" cy="502595"/>
          </a:xfrm>
          <a:prstGeom prst="rect">
            <a:avLst/>
          </a:prstGeom>
        </p:spPr>
        <p:txBody>
          <a:bodyPr vert="horz" lIns="93324" tIns="46662" rIns="93324" bIns="46662" rtlCol="0" anchor="b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5" name="Marcador de número de diapositiva 4"/>
          <p:cNvSpPr>
            <a:spLocks noGrp="1"/>
          </p:cNvSpPr>
          <p:nvPr>
            <p:ph type="sldNum" sz="quarter" idx="3"/>
          </p:nvPr>
        </p:nvSpPr>
        <p:spPr>
          <a:xfrm>
            <a:off x="3900800" y="9514532"/>
            <a:ext cx="2984182" cy="502595"/>
          </a:xfrm>
          <a:prstGeom prst="rect">
            <a:avLst/>
          </a:prstGeom>
        </p:spPr>
        <p:txBody>
          <a:bodyPr vert="horz" lIns="93324" tIns="46662" rIns="93324" bIns="46662" rtlCol="0" anchor="b"/>
          <a:lstStyle>
            <a:lvl1pPr algn="r">
              <a:defRPr sz="1200"/>
            </a:lvl1pPr>
          </a:lstStyle>
          <a:p>
            <a:fld id="{5DC630F9-2B17-4E7C-BB7B-A84449E6FF16}" type="slidenum">
              <a:rPr lang="en-US" smtClean="0"/>
              <a:t>‹Nº›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157812654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Marcador de encabezado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84079" cy="502223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s-CR" dirty="0"/>
          </a:p>
        </p:txBody>
      </p:sp>
      <p:sp>
        <p:nvSpPr>
          <p:cNvPr id="3" name="Marcador de fecha 2"/>
          <p:cNvSpPr>
            <a:spLocks noGrp="1"/>
          </p:cNvSpPr>
          <p:nvPr>
            <p:ph type="dt" idx="1"/>
          </p:nvPr>
        </p:nvSpPr>
        <p:spPr>
          <a:xfrm>
            <a:off x="3900940" y="0"/>
            <a:ext cx="2984079" cy="502223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C2D29701-B8B6-42E1-819A-FA1EB1BE8F7C}" type="datetimeFigureOut">
              <a:rPr lang="es-CR" smtClean="0"/>
              <a:t>24/2/2022</a:t>
            </a:fld>
            <a:endParaRPr lang="es-CR" dirty="0"/>
          </a:p>
        </p:txBody>
      </p:sp>
      <p:sp>
        <p:nvSpPr>
          <p:cNvPr id="4" name="Marcador de imagen de diapositiva 3"/>
          <p:cNvSpPr>
            <a:spLocks noGrp="1" noRot="1" noChangeAspect="1"/>
          </p:cNvSpPr>
          <p:nvPr>
            <p:ph type="sldImg" idx="2"/>
          </p:nvPr>
        </p:nvSpPr>
        <p:spPr>
          <a:xfrm>
            <a:off x="439738" y="1252538"/>
            <a:ext cx="6007100" cy="3379787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s-CR" dirty="0"/>
          </a:p>
        </p:txBody>
      </p:sp>
      <p:sp>
        <p:nvSpPr>
          <p:cNvPr id="5" name="Marcador de notas 4"/>
          <p:cNvSpPr>
            <a:spLocks noGrp="1"/>
          </p:cNvSpPr>
          <p:nvPr>
            <p:ph type="body" sz="quarter" idx="3"/>
          </p:nvPr>
        </p:nvSpPr>
        <p:spPr>
          <a:xfrm>
            <a:off x="688035" y="4820656"/>
            <a:ext cx="5510505" cy="3944329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s-ES"/>
              <a:t>Editar el estilo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  <a:endParaRPr lang="es-CR"/>
          </a:p>
        </p:txBody>
      </p:sp>
      <p:sp>
        <p:nvSpPr>
          <p:cNvPr id="6" name="Marcador de pie de página 5"/>
          <p:cNvSpPr>
            <a:spLocks noGrp="1"/>
          </p:cNvSpPr>
          <p:nvPr>
            <p:ph type="ftr" sz="quarter" idx="4"/>
          </p:nvPr>
        </p:nvSpPr>
        <p:spPr>
          <a:xfrm>
            <a:off x="0" y="9514903"/>
            <a:ext cx="2984079" cy="502223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s-CR" dirty="0"/>
          </a:p>
        </p:txBody>
      </p:sp>
      <p:sp>
        <p:nvSpPr>
          <p:cNvPr id="7" name="Marcador de número de diapositiva 6"/>
          <p:cNvSpPr>
            <a:spLocks noGrp="1"/>
          </p:cNvSpPr>
          <p:nvPr>
            <p:ph type="sldNum" sz="quarter" idx="5"/>
          </p:nvPr>
        </p:nvSpPr>
        <p:spPr>
          <a:xfrm>
            <a:off x="3900940" y="9514903"/>
            <a:ext cx="2984079" cy="502223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34EA3F9A-4C22-4918-AF8E-72272BA3993B}" type="slidenum">
              <a:rPr lang="es-CR" smtClean="0"/>
              <a:t>‹Nº›</a:t>
            </a:fld>
            <a:endParaRPr lang="es-CR" dirty="0"/>
          </a:p>
        </p:txBody>
      </p:sp>
    </p:spTree>
    <p:extLst>
      <p:ext uri="{BB962C8B-B14F-4D97-AF65-F5344CB8AC3E}">
        <p14:creationId xmlns:p14="http://schemas.microsoft.com/office/powerpoint/2010/main" val="1498090966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Marcador de imagen de diapositiva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Marcador de nota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s-CR" dirty="0"/>
          </a:p>
        </p:txBody>
      </p:sp>
      <p:sp>
        <p:nvSpPr>
          <p:cNvPr id="4" name="Marcador de número de diapositiva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34EA3F9A-4C22-4918-AF8E-72272BA3993B}" type="slidenum">
              <a:rPr lang="es-CR" smtClean="0"/>
              <a:t>3</a:t>
            </a:fld>
            <a:endParaRPr lang="es-CR" dirty="0"/>
          </a:p>
        </p:txBody>
      </p:sp>
    </p:spTree>
    <p:extLst>
      <p:ext uri="{BB962C8B-B14F-4D97-AF65-F5344CB8AC3E}">
        <p14:creationId xmlns:p14="http://schemas.microsoft.com/office/powerpoint/2010/main" val="3775394900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Marcador de imagen de diapositiva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Marcador de nota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s-CR" dirty="0"/>
          </a:p>
        </p:txBody>
      </p:sp>
      <p:sp>
        <p:nvSpPr>
          <p:cNvPr id="4" name="Marcador de número de diapositiva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34EA3F9A-4C22-4918-AF8E-72272BA3993B}" type="slidenum">
              <a:rPr lang="es-CR" smtClean="0"/>
              <a:t>7</a:t>
            </a:fld>
            <a:endParaRPr lang="es-CR" dirty="0"/>
          </a:p>
        </p:txBody>
      </p:sp>
    </p:spTree>
    <p:extLst>
      <p:ext uri="{BB962C8B-B14F-4D97-AF65-F5344CB8AC3E}">
        <p14:creationId xmlns:p14="http://schemas.microsoft.com/office/powerpoint/2010/main" val="2310629366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Marcador de imagen de diapositiva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Marcador de nota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s-CR" dirty="0"/>
          </a:p>
        </p:txBody>
      </p:sp>
      <p:sp>
        <p:nvSpPr>
          <p:cNvPr id="4" name="Marcador de número de diapositiva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34EA3F9A-4C22-4918-AF8E-72272BA3993B}" type="slidenum">
              <a:rPr lang="es-CR" smtClean="0"/>
              <a:t>8</a:t>
            </a:fld>
            <a:endParaRPr lang="es-CR" dirty="0"/>
          </a:p>
        </p:txBody>
      </p:sp>
    </p:spTree>
    <p:extLst>
      <p:ext uri="{BB962C8B-B14F-4D97-AF65-F5344CB8AC3E}">
        <p14:creationId xmlns:p14="http://schemas.microsoft.com/office/powerpoint/2010/main" val="3775394900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Marcador de imagen de diapositiva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Marcador de nota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s-CR" dirty="0"/>
          </a:p>
        </p:txBody>
      </p:sp>
      <p:sp>
        <p:nvSpPr>
          <p:cNvPr id="4" name="Marcador de número de diapositiva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34EA3F9A-4C22-4918-AF8E-72272BA3993B}" type="slidenum">
              <a:rPr lang="es-CR" smtClean="0"/>
              <a:t>9</a:t>
            </a:fld>
            <a:endParaRPr lang="es-CR" dirty="0"/>
          </a:p>
        </p:txBody>
      </p:sp>
    </p:spTree>
    <p:extLst>
      <p:ext uri="{BB962C8B-B14F-4D97-AF65-F5344CB8AC3E}">
        <p14:creationId xmlns:p14="http://schemas.microsoft.com/office/powerpoint/2010/main" val="65783040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0D4B890-9673-42B3-A3C4-4C672559DD54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  <a:endParaRPr lang="es-CR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25C4F5CD-D08F-47F2-9864-3F0E5DD7C189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es-CR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BDD04F4A-B23F-460C-8FE2-C79A82DF9DB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ACF307E-5536-4750-AAD7-A9C7107D13ED}" type="datetimeFigureOut">
              <a:rPr lang="es-CR" smtClean="0"/>
              <a:t>24/2/2022</a:t>
            </a:fld>
            <a:endParaRPr lang="es-CR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D4A02A71-CD0D-4A45-A39E-BABA453AA12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R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D450D2A2-695E-4C99-9C9D-35CFC411460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1859FE5-E6BF-479F-B996-E7AB0E03EA26}" type="slidenum">
              <a:rPr lang="es-CR" smtClean="0"/>
              <a:t>‹Nº›</a:t>
            </a:fld>
            <a:endParaRPr lang="es-CR" dirty="0"/>
          </a:p>
        </p:txBody>
      </p:sp>
    </p:spTree>
    <p:extLst>
      <p:ext uri="{BB962C8B-B14F-4D97-AF65-F5344CB8AC3E}">
        <p14:creationId xmlns:p14="http://schemas.microsoft.com/office/powerpoint/2010/main" val="2445304834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731D273-EF64-4847-ACFE-39A67AB572E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s-CR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AC5A38A-AD8A-44B1-B432-C8861FBC29C6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s-CR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190B8B52-7882-458C-B202-19189EBEFF9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ACF307E-5536-4750-AAD7-A9C7107D13ED}" type="datetimeFigureOut">
              <a:rPr lang="es-CR" smtClean="0"/>
              <a:t>24/2/2022</a:t>
            </a:fld>
            <a:endParaRPr lang="es-CR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55F66846-47C1-4975-AED5-2960D412987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R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A48FEFC4-8232-4A63-B6DD-9CC0C6831D3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1859FE5-E6BF-479F-B996-E7AB0E03EA26}" type="slidenum">
              <a:rPr lang="es-CR" smtClean="0"/>
              <a:t>‹Nº›</a:t>
            </a:fld>
            <a:endParaRPr lang="es-CR" dirty="0"/>
          </a:p>
        </p:txBody>
      </p:sp>
    </p:spTree>
    <p:extLst>
      <p:ext uri="{BB962C8B-B14F-4D97-AF65-F5344CB8AC3E}">
        <p14:creationId xmlns:p14="http://schemas.microsoft.com/office/powerpoint/2010/main" val="2054752197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F3B0C75-F685-4575-8D9D-A7DECF8332A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  <a:endParaRPr lang="es-CR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7ABB0BB8-7AF7-4AE4-84DC-8C0A33FB9510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C8D3CC21-0EC2-432B-B8AA-C582D4989EC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ACF307E-5536-4750-AAD7-A9C7107D13ED}" type="datetimeFigureOut">
              <a:rPr lang="es-CR" smtClean="0"/>
              <a:t>24/2/2022</a:t>
            </a:fld>
            <a:endParaRPr lang="es-CR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8366B6A0-D9B9-4B87-8D88-9281A08FF0F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R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A24E23A9-F2FF-415E-BCA5-BC214CA9A50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1859FE5-E6BF-479F-B996-E7AB0E03EA26}" type="slidenum">
              <a:rPr lang="es-CR" smtClean="0"/>
              <a:t>‹Nº›</a:t>
            </a:fld>
            <a:endParaRPr lang="es-CR" dirty="0"/>
          </a:p>
        </p:txBody>
      </p:sp>
    </p:spTree>
    <p:extLst>
      <p:ext uri="{BB962C8B-B14F-4D97-AF65-F5344CB8AC3E}">
        <p14:creationId xmlns:p14="http://schemas.microsoft.com/office/powerpoint/2010/main" val="4271947237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B3F5D74-E08A-4F6F-AF3C-42079FCBE70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s-CR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D951B90-CA02-4FC5-96DF-FABD0C7242A3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s-CR"/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7C786FDB-BE5B-4CB3-AE2D-B5D82A4FEC08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s-CR"/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B5E78BDE-6FF5-4C5A-9308-838777694D2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ACF307E-5536-4750-AAD7-A9C7107D13ED}" type="datetimeFigureOut">
              <a:rPr lang="es-CR" smtClean="0"/>
              <a:t>24/2/2022</a:t>
            </a:fld>
            <a:endParaRPr lang="es-CR" dirty="0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A356A2E4-281C-4CA9-AF97-A9414D41E6C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R" dirty="0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B337010E-1023-4DC1-B48D-7F2EB0D2D46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1859FE5-E6BF-479F-B996-E7AB0E03EA26}" type="slidenum">
              <a:rPr lang="es-CR" smtClean="0"/>
              <a:t>‹Nº›</a:t>
            </a:fld>
            <a:endParaRPr lang="es-CR" dirty="0"/>
          </a:p>
        </p:txBody>
      </p:sp>
    </p:spTree>
    <p:extLst>
      <p:ext uri="{BB962C8B-B14F-4D97-AF65-F5344CB8AC3E}">
        <p14:creationId xmlns:p14="http://schemas.microsoft.com/office/powerpoint/2010/main" val="49044886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0F9286-73C9-4439-996F-7801A4AF729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s-CR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E508B526-8F5E-4CD7-93DD-9CF2F7C35C8C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D20034CA-F970-4F28-BFCB-068A0DD74553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s-CR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1B90E308-91E6-4844-9626-775164A5CD9F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EC9B0185-A748-419F-A17E-5DB1975B44BB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s-CR"/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73980BE5-E3A3-4CB1-A559-DC6D62F1B41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ACF307E-5536-4750-AAD7-A9C7107D13ED}" type="datetimeFigureOut">
              <a:rPr lang="es-CR" smtClean="0"/>
              <a:t>24/2/2022</a:t>
            </a:fld>
            <a:endParaRPr lang="es-CR" dirty="0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E5863696-8C0A-4D91-BA06-F076E796B18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R" dirty="0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254FB196-0B6E-4FCF-8995-008BE840B94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1859FE5-E6BF-479F-B996-E7AB0E03EA26}" type="slidenum">
              <a:rPr lang="es-CR" smtClean="0"/>
              <a:t>‹Nº›</a:t>
            </a:fld>
            <a:endParaRPr lang="es-CR" dirty="0"/>
          </a:p>
        </p:txBody>
      </p:sp>
    </p:spTree>
    <p:extLst>
      <p:ext uri="{BB962C8B-B14F-4D97-AF65-F5344CB8AC3E}">
        <p14:creationId xmlns:p14="http://schemas.microsoft.com/office/powerpoint/2010/main" val="226117359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372663A-FB9B-49F6-B41F-614C5A6B415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s-CR"/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D602A5BB-6EA9-4BE3-8504-37E839ACF01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ACF307E-5536-4750-AAD7-A9C7107D13ED}" type="datetimeFigureOut">
              <a:rPr lang="es-CR" smtClean="0"/>
              <a:t>24/2/2022</a:t>
            </a:fld>
            <a:endParaRPr lang="es-CR" dirty="0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4A1603AE-6B0D-476F-BA5A-27CBA1C4944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R" dirty="0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CF49B897-5114-4E4C-9F98-E13672B3B25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1859FE5-E6BF-479F-B996-E7AB0E03EA26}" type="slidenum">
              <a:rPr lang="es-CR" smtClean="0"/>
              <a:t>‹Nº›</a:t>
            </a:fld>
            <a:endParaRPr lang="es-CR" dirty="0"/>
          </a:p>
        </p:txBody>
      </p:sp>
    </p:spTree>
    <p:extLst>
      <p:ext uri="{BB962C8B-B14F-4D97-AF65-F5344CB8AC3E}">
        <p14:creationId xmlns:p14="http://schemas.microsoft.com/office/powerpoint/2010/main" val="3814512879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45A9889F-6FF0-43A3-A0C4-352ACB8E84D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ACF307E-5536-4750-AAD7-A9C7107D13ED}" type="datetimeFigureOut">
              <a:rPr lang="es-CR" smtClean="0"/>
              <a:t>24/2/2022</a:t>
            </a:fld>
            <a:endParaRPr lang="es-CR" dirty="0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1D97CD38-741B-43AB-8889-9D201C0BF3C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R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573158A1-396B-4F38-9CEE-269CAF596BC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1859FE5-E6BF-479F-B996-E7AB0E03EA26}" type="slidenum">
              <a:rPr lang="es-CR" smtClean="0"/>
              <a:t>‹Nº›</a:t>
            </a:fld>
            <a:endParaRPr lang="es-CR" dirty="0"/>
          </a:p>
        </p:txBody>
      </p:sp>
    </p:spTree>
    <p:extLst>
      <p:ext uri="{BB962C8B-B14F-4D97-AF65-F5344CB8AC3E}">
        <p14:creationId xmlns:p14="http://schemas.microsoft.com/office/powerpoint/2010/main" val="2201836786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70F49FF-742E-469C-A883-ABDA762653E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s-CR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64154D4F-367F-460B-9BE0-7EC1EC7D7586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s-CR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36ADD35F-1E5A-4F94-A180-6C03BC9EA8F3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A6898F47-D0A0-4B24-B57A-B19BBD51560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ACF307E-5536-4750-AAD7-A9C7107D13ED}" type="datetimeFigureOut">
              <a:rPr lang="es-CR" smtClean="0"/>
              <a:t>24/2/2022</a:t>
            </a:fld>
            <a:endParaRPr lang="es-CR" dirty="0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1D082EE3-6E40-4B84-976E-D483E7D21D1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R" dirty="0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5E4489CF-1D14-4DD9-B71D-8A0787210E8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1859FE5-E6BF-479F-B996-E7AB0E03EA26}" type="slidenum">
              <a:rPr lang="es-CR" smtClean="0"/>
              <a:t>‹Nº›</a:t>
            </a:fld>
            <a:endParaRPr lang="es-CR" dirty="0"/>
          </a:p>
        </p:txBody>
      </p:sp>
    </p:spTree>
    <p:extLst>
      <p:ext uri="{BB962C8B-B14F-4D97-AF65-F5344CB8AC3E}">
        <p14:creationId xmlns:p14="http://schemas.microsoft.com/office/powerpoint/2010/main" val="1086284261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CA58308-1F90-48B1-966A-E992E6A67DE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s-CR"/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C35B723E-0C6B-4C97-83AF-0F9227B505CA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s-CR" dirty="0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83DAD239-8AB5-464D-BCBF-88161EB4E069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88C82181-E32F-41BE-9EEE-12E21A13821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ACF307E-5536-4750-AAD7-A9C7107D13ED}" type="datetimeFigureOut">
              <a:rPr lang="es-CR" smtClean="0"/>
              <a:t>24/2/2022</a:t>
            </a:fld>
            <a:endParaRPr lang="es-CR" dirty="0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A7048D75-1FE7-4905-9AEC-6EAADB4DD09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R" dirty="0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543B626C-B9C1-4E05-8730-2246B5C63E2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1859FE5-E6BF-479F-B996-E7AB0E03EA26}" type="slidenum">
              <a:rPr lang="es-CR" smtClean="0"/>
              <a:t>‹Nº›</a:t>
            </a:fld>
            <a:endParaRPr lang="es-CR" dirty="0"/>
          </a:p>
        </p:txBody>
      </p:sp>
    </p:spTree>
    <p:extLst>
      <p:ext uri="{BB962C8B-B14F-4D97-AF65-F5344CB8AC3E}">
        <p14:creationId xmlns:p14="http://schemas.microsoft.com/office/powerpoint/2010/main" val="622002476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D073BC4-7A38-400A-B57B-ED78EE75687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s-CR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A321BBF6-C7B7-4411-8710-1E2D7D6CD93C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s-CR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E52BCC3B-74AE-435C-AC0E-754A32852B0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ACF307E-5536-4750-AAD7-A9C7107D13ED}" type="datetimeFigureOut">
              <a:rPr lang="es-CR" smtClean="0"/>
              <a:t>24/2/2022</a:t>
            </a:fld>
            <a:endParaRPr lang="es-CR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84E216B5-E2F7-4BB0-AA02-AF7B76F4E52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R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36467B24-8D8B-468C-A09A-79387CB1B74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1859FE5-E6BF-479F-B996-E7AB0E03EA26}" type="slidenum">
              <a:rPr lang="es-CR" smtClean="0"/>
              <a:t>‹Nº›</a:t>
            </a:fld>
            <a:endParaRPr lang="es-CR" dirty="0"/>
          </a:p>
        </p:txBody>
      </p:sp>
    </p:spTree>
    <p:extLst>
      <p:ext uri="{BB962C8B-B14F-4D97-AF65-F5344CB8AC3E}">
        <p14:creationId xmlns:p14="http://schemas.microsoft.com/office/powerpoint/2010/main" val="3789552436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4F5BFC41-1239-41A2-96EA-9546FDFCCFCD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s-CR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7EE6F9F7-453D-4E87-A1F7-64B3A13F2B49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s-CR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D1DA6572-7D57-4EE9-A27D-D3A4997CE25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ACF307E-5536-4750-AAD7-A9C7107D13ED}" type="datetimeFigureOut">
              <a:rPr lang="es-CR" smtClean="0"/>
              <a:t>24/2/2022</a:t>
            </a:fld>
            <a:endParaRPr lang="es-CR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8ADA9F56-B364-42B8-9873-07D2E83CB4F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R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76AF3312-F5A6-4445-B82D-5644713364D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1859FE5-E6BF-479F-B996-E7AB0E03EA26}" type="slidenum">
              <a:rPr lang="es-CR" smtClean="0"/>
              <a:t>‹Nº›</a:t>
            </a:fld>
            <a:endParaRPr lang="es-CR" dirty="0"/>
          </a:p>
        </p:txBody>
      </p:sp>
    </p:spTree>
    <p:extLst>
      <p:ext uri="{BB962C8B-B14F-4D97-AF65-F5344CB8AC3E}">
        <p14:creationId xmlns:p14="http://schemas.microsoft.com/office/powerpoint/2010/main" val="2072433635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F9AD70A9-5470-4E1B-8876-A2864DBC623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s-CR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565D3638-80BA-40D0-B7D1-B303E4C285D4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s-CR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06DBEE1D-1741-45BF-A136-62D71BD9BB57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ACF307E-5536-4750-AAD7-A9C7107D13ED}" type="datetimeFigureOut">
              <a:rPr lang="es-CR" smtClean="0"/>
              <a:t>24/2/2022</a:t>
            </a:fld>
            <a:endParaRPr lang="es-CR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68962DF9-7697-4527-896F-0F52D9D080D3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s-CR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D5D6DE1D-BE2A-4A29-9501-2FB3A4D1A8DB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A1859FE5-E6BF-479F-B996-E7AB0E03EA26}" type="slidenum">
              <a:rPr lang="es-CR" smtClean="0"/>
              <a:t>‹Nº›</a:t>
            </a:fld>
            <a:endParaRPr lang="es-CR" dirty="0"/>
          </a:p>
        </p:txBody>
      </p:sp>
    </p:spTree>
    <p:extLst>
      <p:ext uri="{BB962C8B-B14F-4D97-AF65-F5344CB8AC3E}">
        <p14:creationId xmlns:p14="http://schemas.microsoft.com/office/powerpoint/2010/main" val="2926898664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8" Type="http://schemas.microsoft.com/office/2007/relationships/diagramDrawing" Target="../diagrams/drawing1.xml"/><Relationship Id="rId13" Type="http://schemas.microsoft.com/office/2007/relationships/diagramDrawing" Target="../diagrams/drawing2.xml"/><Relationship Id="rId18" Type="http://schemas.microsoft.com/office/2007/relationships/diagramDrawing" Target="../diagrams/drawing3.xml"/><Relationship Id="rId3" Type="http://schemas.openxmlformats.org/officeDocument/2006/relationships/image" Target="../media/image2.png"/><Relationship Id="rId7" Type="http://schemas.openxmlformats.org/officeDocument/2006/relationships/diagramColors" Target="../diagrams/colors1.xml"/><Relationship Id="rId12" Type="http://schemas.openxmlformats.org/officeDocument/2006/relationships/diagramColors" Target="../diagrams/colors2.xml"/><Relationship Id="rId17" Type="http://schemas.openxmlformats.org/officeDocument/2006/relationships/diagramColors" Target="../diagrams/colors3.xml"/><Relationship Id="rId2" Type="http://schemas.openxmlformats.org/officeDocument/2006/relationships/notesSlide" Target="../notesSlides/notesSlide1.xml"/><Relationship Id="rId16" Type="http://schemas.openxmlformats.org/officeDocument/2006/relationships/diagramQuickStyle" Target="../diagrams/quickStyle3.xml"/><Relationship Id="rId1" Type="http://schemas.openxmlformats.org/officeDocument/2006/relationships/slideLayout" Target="../slideLayouts/slideLayout6.xml"/><Relationship Id="rId6" Type="http://schemas.openxmlformats.org/officeDocument/2006/relationships/diagramQuickStyle" Target="../diagrams/quickStyle1.xml"/><Relationship Id="rId11" Type="http://schemas.openxmlformats.org/officeDocument/2006/relationships/diagramQuickStyle" Target="../diagrams/quickStyle2.xml"/><Relationship Id="rId5" Type="http://schemas.openxmlformats.org/officeDocument/2006/relationships/diagramLayout" Target="../diagrams/layout1.xml"/><Relationship Id="rId15" Type="http://schemas.openxmlformats.org/officeDocument/2006/relationships/diagramLayout" Target="../diagrams/layout3.xml"/><Relationship Id="rId10" Type="http://schemas.openxmlformats.org/officeDocument/2006/relationships/diagramLayout" Target="../diagrams/layout2.xml"/><Relationship Id="rId4" Type="http://schemas.openxmlformats.org/officeDocument/2006/relationships/diagramData" Target="../diagrams/data1.xml"/><Relationship Id="rId9" Type="http://schemas.openxmlformats.org/officeDocument/2006/relationships/diagramData" Target="../diagrams/data2.xml"/><Relationship Id="rId14" Type="http://schemas.openxmlformats.org/officeDocument/2006/relationships/diagramData" Target="../diagrams/data3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6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emf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6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8" Type="http://schemas.microsoft.com/office/2007/relationships/diagramDrawing" Target="../diagrams/drawing4.xml"/><Relationship Id="rId3" Type="http://schemas.openxmlformats.org/officeDocument/2006/relationships/image" Target="../media/image2.png"/><Relationship Id="rId7" Type="http://schemas.openxmlformats.org/officeDocument/2006/relationships/diagramColors" Target="../diagrams/colors4.xml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6.xml"/><Relationship Id="rId6" Type="http://schemas.openxmlformats.org/officeDocument/2006/relationships/diagramQuickStyle" Target="../diagrams/quickStyle4.xml"/><Relationship Id="rId5" Type="http://schemas.openxmlformats.org/officeDocument/2006/relationships/diagramLayout" Target="../diagrams/layout4.xml"/><Relationship Id="rId4" Type="http://schemas.openxmlformats.org/officeDocument/2006/relationships/diagramData" Target="../diagrams/data4.xml"/></Relationships>
</file>

<file path=ppt/slides/_rels/slide9.xml.rels><?xml version="1.0" encoding="UTF-8" standalone="yes"?>
<Relationships xmlns="http://schemas.openxmlformats.org/package/2006/relationships"><Relationship Id="rId8" Type="http://schemas.microsoft.com/office/2007/relationships/diagramDrawing" Target="../diagrams/drawing5.xml"/><Relationship Id="rId13" Type="http://schemas.microsoft.com/office/2007/relationships/diagramDrawing" Target="../diagrams/drawing6.xml"/><Relationship Id="rId18" Type="http://schemas.microsoft.com/office/2007/relationships/diagramDrawing" Target="../diagrams/drawing7.xml"/><Relationship Id="rId3" Type="http://schemas.openxmlformats.org/officeDocument/2006/relationships/image" Target="../media/image2.png"/><Relationship Id="rId7" Type="http://schemas.openxmlformats.org/officeDocument/2006/relationships/diagramColors" Target="../diagrams/colors5.xml"/><Relationship Id="rId12" Type="http://schemas.openxmlformats.org/officeDocument/2006/relationships/diagramColors" Target="../diagrams/colors6.xml"/><Relationship Id="rId17" Type="http://schemas.openxmlformats.org/officeDocument/2006/relationships/diagramColors" Target="../diagrams/colors7.xml"/><Relationship Id="rId2" Type="http://schemas.openxmlformats.org/officeDocument/2006/relationships/notesSlide" Target="../notesSlides/notesSlide4.xml"/><Relationship Id="rId16" Type="http://schemas.openxmlformats.org/officeDocument/2006/relationships/diagramQuickStyle" Target="../diagrams/quickStyle7.xml"/><Relationship Id="rId1" Type="http://schemas.openxmlformats.org/officeDocument/2006/relationships/slideLayout" Target="../slideLayouts/slideLayout6.xml"/><Relationship Id="rId6" Type="http://schemas.openxmlformats.org/officeDocument/2006/relationships/diagramQuickStyle" Target="../diagrams/quickStyle5.xml"/><Relationship Id="rId11" Type="http://schemas.openxmlformats.org/officeDocument/2006/relationships/diagramQuickStyle" Target="../diagrams/quickStyle6.xml"/><Relationship Id="rId5" Type="http://schemas.openxmlformats.org/officeDocument/2006/relationships/diagramLayout" Target="../diagrams/layout5.xml"/><Relationship Id="rId15" Type="http://schemas.openxmlformats.org/officeDocument/2006/relationships/diagramLayout" Target="../diagrams/layout7.xml"/><Relationship Id="rId10" Type="http://schemas.openxmlformats.org/officeDocument/2006/relationships/diagramLayout" Target="../diagrams/layout6.xml"/><Relationship Id="rId4" Type="http://schemas.openxmlformats.org/officeDocument/2006/relationships/diagramData" Target="../diagrams/data5.xml"/><Relationship Id="rId9" Type="http://schemas.openxmlformats.org/officeDocument/2006/relationships/diagramData" Target="../diagrams/data6.xml"/><Relationship Id="rId14" Type="http://schemas.openxmlformats.org/officeDocument/2006/relationships/diagramData" Target="../diagrams/data7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6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6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6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6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emf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6.xml"/><Relationship Id="rId4" Type="http://schemas.openxmlformats.org/officeDocument/2006/relationships/image" Target="../media/image9.png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diagramData" Target="../diagrams/data8.xml"/><Relationship Id="rId7" Type="http://schemas.microsoft.com/office/2007/relationships/diagramDrawing" Target="../diagrams/drawing8.xml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Relationship Id="rId6" Type="http://schemas.openxmlformats.org/officeDocument/2006/relationships/diagramColors" Target="../diagrams/colors8.xml"/><Relationship Id="rId5" Type="http://schemas.openxmlformats.org/officeDocument/2006/relationships/diagramQuickStyle" Target="../diagrams/quickStyle8.xml"/><Relationship Id="rId4" Type="http://schemas.openxmlformats.org/officeDocument/2006/relationships/diagramLayout" Target="../diagrams/layout8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emf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11.emf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emf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1.xm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emf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1.xml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emf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1.xml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emf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1.xml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emf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17.emf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1.xml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emf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1.xml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1.xml"/></Relationships>
</file>

<file path=ppt/slides/_rels/slide2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.emf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22.emf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.emf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1.xml"/></Relationships>
</file>

<file path=ppt/slides/_rels/slide2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1.xml"/></Relationships>
</file>

<file path=ppt/slides/_rels/slide3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1.xml"/></Relationships>
</file>

<file path=ppt/slides/_rels/slide3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Imagen 3">
            <a:extLst>
              <a:ext uri="{FF2B5EF4-FFF2-40B4-BE49-F238E27FC236}">
                <a16:creationId xmlns:a16="http://schemas.microsoft.com/office/drawing/2014/main" id="{AE087831-1158-4A4F-A1AA-71BEB94FE4E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5" name="Subtitle 2">
            <a:extLst>
              <a:ext uri="{FF2B5EF4-FFF2-40B4-BE49-F238E27FC236}">
                <a16:creationId xmlns:a16="http://schemas.microsoft.com/office/drawing/2014/main" id="{87FFCF18-5AC2-B649-9DEB-E22715FF31ED}"/>
              </a:ext>
            </a:extLst>
          </p:cNvPr>
          <p:cNvSpPr txBox="1">
            <a:spLocks/>
          </p:cNvSpPr>
          <p:nvPr/>
        </p:nvSpPr>
        <p:spPr>
          <a:xfrm>
            <a:off x="133165" y="2672178"/>
            <a:ext cx="12192000" cy="3728547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 algn="ctr">
              <a:buNone/>
            </a:pPr>
            <a:r>
              <a:rPr lang="es-CR" sz="5200" b="1" dirty="0">
                <a:solidFill>
                  <a:schemeClr val="accent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s-CR" sz="3800" b="1" dirty="0">
                <a:solidFill>
                  <a:schemeClr val="accent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Plan de </a:t>
            </a:r>
            <a:r>
              <a:rPr lang="es-ES" sz="3800" b="1" dirty="0">
                <a:solidFill>
                  <a:schemeClr val="accent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Financiamiento Anual 2022 </a:t>
            </a:r>
          </a:p>
          <a:p>
            <a:pPr marL="0" indent="0" algn="ctr">
              <a:buNone/>
            </a:pPr>
            <a:r>
              <a:rPr lang="es-ES" sz="3800" b="1" dirty="0">
                <a:solidFill>
                  <a:schemeClr val="accent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Ministerio de Hacienda</a:t>
            </a:r>
            <a:endParaRPr lang="en-US" sz="3800" b="1" dirty="0">
              <a:solidFill>
                <a:schemeClr val="accent1">
                  <a:lumMod val="50000"/>
                </a:scheme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0" indent="0" algn="ctr">
              <a:buFont typeface="Arial" panose="020B0604020202020204" pitchFamily="34" charset="0"/>
              <a:buNone/>
            </a:pPr>
            <a:endParaRPr lang="en-US" sz="3800" b="1" dirty="0">
              <a:solidFill>
                <a:schemeClr val="accent1">
                  <a:lumMod val="50000"/>
                </a:scheme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0" indent="0" algn="ctr">
              <a:buFont typeface="Arial" panose="020B0604020202020204" pitchFamily="34" charset="0"/>
              <a:buNone/>
            </a:pPr>
            <a:r>
              <a:rPr lang="en-US" sz="3200" b="1" dirty="0" err="1">
                <a:solidFill>
                  <a:schemeClr val="accent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Febrero</a:t>
            </a:r>
            <a:r>
              <a:rPr lang="en-US" sz="3200" b="1" dirty="0">
                <a:solidFill>
                  <a:schemeClr val="accent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 2022</a:t>
            </a:r>
            <a:endParaRPr lang="es-CR" sz="3200" b="1" dirty="0">
              <a:solidFill>
                <a:schemeClr val="accent1">
                  <a:lumMod val="50000"/>
                </a:scheme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19554957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Imagen 3">
            <a:extLst>
              <a:ext uri="{FF2B5EF4-FFF2-40B4-BE49-F238E27FC236}">
                <a16:creationId xmlns:a16="http://schemas.microsoft.com/office/drawing/2014/main" id="{888DBC7A-6F6D-456A-932B-33349727849A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5" name="Subtitle 2">
            <a:extLst>
              <a:ext uri="{FF2B5EF4-FFF2-40B4-BE49-F238E27FC236}">
                <a16:creationId xmlns:a16="http://schemas.microsoft.com/office/drawing/2014/main" id="{87FFCF18-5AC2-B649-9DEB-E22715FF31ED}"/>
              </a:ext>
            </a:extLst>
          </p:cNvPr>
          <p:cNvSpPr txBox="1">
            <a:spLocks/>
          </p:cNvSpPr>
          <p:nvPr/>
        </p:nvSpPr>
        <p:spPr>
          <a:xfrm>
            <a:off x="0" y="2398830"/>
            <a:ext cx="12192000" cy="3620229"/>
          </a:xfrm>
          <a:prstGeom prst="rect">
            <a:avLst/>
          </a:prstGeom>
        </p:spPr>
        <p:txBody>
          <a:bodyPr vert="horz" lIns="91440" tIns="45720" rIns="91440" bIns="45720" rtlCol="0">
            <a:normAutofit fontScale="92500" lnSpcReduction="10000"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 algn="ctr">
              <a:buNone/>
            </a:pPr>
            <a:r>
              <a:rPr lang="es-CR" sz="5100" b="1" dirty="0">
                <a:solidFill>
                  <a:schemeClr val="accent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s-CR" sz="4100" b="1" dirty="0">
                <a:solidFill>
                  <a:schemeClr val="accent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Resultados del Plan de Colocación de Títulos</a:t>
            </a:r>
          </a:p>
          <a:p>
            <a:pPr marL="0" indent="0" algn="ctr">
              <a:buNone/>
            </a:pPr>
            <a:r>
              <a:rPr lang="es-CR" sz="4100" b="1" dirty="0">
                <a:solidFill>
                  <a:schemeClr val="accent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de Deuda Interna del Gobierno Central</a:t>
            </a:r>
          </a:p>
          <a:p>
            <a:pPr marL="0" indent="0" algn="ctr">
              <a:buNone/>
            </a:pPr>
            <a:r>
              <a:rPr lang="es-CR" sz="4100" b="1" dirty="0">
                <a:solidFill>
                  <a:schemeClr val="accent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 II Semestre del 2021</a:t>
            </a:r>
          </a:p>
          <a:p>
            <a:pPr marL="0" indent="0" algn="ctr">
              <a:buNone/>
            </a:pPr>
            <a:endParaRPr lang="es-ES" sz="4500" b="1" dirty="0">
              <a:solidFill>
                <a:schemeClr val="accent1">
                  <a:lumMod val="50000"/>
                </a:scheme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0" indent="0" algn="ctr">
              <a:buNone/>
            </a:pPr>
            <a:r>
              <a:rPr lang="es-ES" sz="3900" b="1" dirty="0">
                <a:solidFill>
                  <a:schemeClr val="accent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Mauricio Arroyo</a:t>
            </a:r>
          </a:p>
          <a:p>
            <a:pPr marL="0" indent="0" algn="ctr">
              <a:buNone/>
            </a:pPr>
            <a:r>
              <a:rPr lang="es-ES" sz="2200" dirty="0">
                <a:solidFill>
                  <a:schemeClr val="accent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Subtesorero Nacional</a:t>
            </a:r>
            <a:endParaRPr lang="es-CR" sz="2200" dirty="0">
              <a:solidFill>
                <a:schemeClr val="accent1">
                  <a:lumMod val="50000"/>
                </a:scheme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0" indent="0" algn="ctr">
              <a:buNone/>
            </a:pPr>
            <a:endParaRPr lang="es-ES" sz="3800" b="1" dirty="0">
              <a:solidFill>
                <a:schemeClr val="accent1">
                  <a:lumMod val="50000"/>
                </a:scheme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0" indent="0" algn="ctr">
              <a:buNone/>
            </a:pPr>
            <a:endParaRPr lang="es-CR" sz="3800" b="1" dirty="0">
              <a:solidFill>
                <a:schemeClr val="accent1">
                  <a:lumMod val="50000"/>
                </a:scheme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994278501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5" name="Imagen 14">
            <a:extLst>
              <a:ext uri="{FF2B5EF4-FFF2-40B4-BE49-F238E27FC236}">
                <a16:creationId xmlns:a16="http://schemas.microsoft.com/office/drawing/2014/main" id="{401C1F6E-758A-4C91-A402-CF1B9A545908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-10607"/>
            <a:ext cx="12192000" cy="6858000"/>
          </a:xfrm>
          <a:prstGeom prst="rect">
            <a:avLst/>
          </a:prstGeom>
        </p:spPr>
      </p:pic>
      <p:sp>
        <p:nvSpPr>
          <p:cNvPr id="10" name="CuadroTexto 9"/>
          <p:cNvSpPr txBox="1"/>
          <p:nvPr/>
        </p:nvSpPr>
        <p:spPr>
          <a:xfrm>
            <a:off x="607962" y="6283743"/>
            <a:ext cx="6835140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s-CR" sz="1400" b="1" dirty="0">
                <a:latin typeface="Arial" panose="020B0604020202020204" pitchFamily="34" charset="0"/>
                <a:cs typeface="Arial" panose="020B0604020202020204" pitchFamily="34" charset="0"/>
              </a:rPr>
              <a:t>Fuente</a:t>
            </a:r>
            <a:r>
              <a:rPr lang="es-CR" sz="1400" dirty="0">
                <a:latin typeface="Arial" panose="020B0604020202020204" pitchFamily="34" charset="0"/>
                <a:cs typeface="Arial" panose="020B0604020202020204" pitchFamily="34" charset="0"/>
              </a:rPr>
              <a:t>: Tesorería Nacional del Ministerio de Hacienda</a:t>
            </a:r>
          </a:p>
        </p:txBody>
      </p:sp>
      <p:sp>
        <p:nvSpPr>
          <p:cNvPr id="13" name="Marcador de texto 12"/>
          <p:cNvSpPr txBox="1">
            <a:spLocks/>
          </p:cNvSpPr>
          <p:nvPr/>
        </p:nvSpPr>
        <p:spPr>
          <a:xfrm>
            <a:off x="6068498" y="1148030"/>
            <a:ext cx="5004575" cy="639762"/>
          </a:xfrm>
          <a:prstGeom prst="rect">
            <a:avLst/>
          </a:prstGeom>
        </p:spPr>
        <p:txBody>
          <a:bodyPr/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r>
              <a:rPr lang="es-CR" sz="2400" dirty="0">
                <a:latin typeface="Arial" panose="020B0604020202020204" pitchFamily="34" charset="0"/>
                <a:cs typeface="Arial" panose="020B0604020202020204" pitchFamily="34" charset="0"/>
              </a:rPr>
              <a:t>Estructura por Instrumento</a:t>
            </a:r>
          </a:p>
        </p:txBody>
      </p:sp>
      <p:sp>
        <p:nvSpPr>
          <p:cNvPr id="16" name="Marcador de texto 11"/>
          <p:cNvSpPr txBox="1">
            <a:spLocks/>
          </p:cNvSpPr>
          <p:nvPr/>
        </p:nvSpPr>
        <p:spPr>
          <a:xfrm>
            <a:off x="227429" y="1340313"/>
            <a:ext cx="5170336" cy="639762"/>
          </a:xfrm>
          <a:prstGeom prst="rect">
            <a:avLst/>
          </a:prstGeom>
        </p:spPr>
        <p:txBody>
          <a:bodyPr/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r>
              <a:rPr lang="es-CR" sz="2400" dirty="0">
                <a:latin typeface="Arial" panose="020B0604020202020204" pitchFamily="34" charset="0"/>
                <a:cs typeface="Arial" panose="020B0604020202020204" pitchFamily="34" charset="0"/>
              </a:rPr>
              <a:t>Colocación Mercado Local </a:t>
            </a:r>
          </a:p>
        </p:txBody>
      </p:sp>
      <p:sp>
        <p:nvSpPr>
          <p:cNvPr id="20" name="Título 2"/>
          <p:cNvSpPr>
            <a:spLocks noGrp="1"/>
          </p:cNvSpPr>
          <p:nvPr>
            <p:ph type="title"/>
          </p:nvPr>
        </p:nvSpPr>
        <p:spPr>
          <a:xfrm>
            <a:off x="607962" y="10607"/>
            <a:ext cx="9730410" cy="1041431"/>
          </a:xfrm>
        </p:spPr>
        <p:txBody>
          <a:bodyPr>
            <a:noAutofit/>
          </a:bodyPr>
          <a:lstStyle/>
          <a:p>
            <a:r>
              <a:rPr lang="es-CR" sz="3200" b="1" dirty="0">
                <a:solidFill>
                  <a:schemeClr val="accent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El requerimiento de captación II semestre 2021</a:t>
            </a:r>
          </a:p>
        </p:txBody>
      </p:sp>
      <p:sp>
        <p:nvSpPr>
          <p:cNvPr id="3" name="Rectángulo 2">
            <a:extLst>
              <a:ext uri="{FF2B5EF4-FFF2-40B4-BE49-F238E27FC236}">
                <a16:creationId xmlns:a16="http://schemas.microsoft.com/office/drawing/2014/main" id="{8A40AF2B-1133-47BA-A95D-8A8D00D2FBC2}"/>
              </a:ext>
            </a:extLst>
          </p:cNvPr>
          <p:cNvSpPr/>
          <p:nvPr/>
        </p:nvSpPr>
        <p:spPr>
          <a:xfrm>
            <a:off x="6939569" y="4109144"/>
            <a:ext cx="3262432" cy="46166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285750" indent="-285750" algn="ctr">
              <a:buFont typeface="Arial" panose="020B0604020202020204" pitchFamily="34" charset="0"/>
              <a:buChar char="•"/>
            </a:pPr>
            <a:r>
              <a:rPr lang="es-CR" sz="2400" dirty="0">
                <a:latin typeface="Arial" panose="020B0604020202020204" pitchFamily="34" charset="0"/>
                <a:cs typeface="Arial" panose="020B0604020202020204" pitchFamily="34" charset="0"/>
              </a:rPr>
              <a:t>Estructura por Plazo</a:t>
            </a:r>
          </a:p>
        </p:txBody>
      </p:sp>
      <p:graphicFrame>
        <p:nvGraphicFramePr>
          <p:cNvPr id="17" name="Diagrama 16">
            <a:extLst>
              <a:ext uri="{FF2B5EF4-FFF2-40B4-BE49-F238E27FC236}">
                <a16:creationId xmlns:a16="http://schemas.microsoft.com/office/drawing/2014/main" id="{797FEEA6-186F-4925-96DA-CD5456F349BA}"/>
              </a:ext>
            </a:extLst>
          </p:cNvPr>
          <p:cNvGraphicFramePr/>
          <p:nvPr>
            <p:extLst>
              <p:ext uri="{D42A27DB-BD31-4B8C-83A1-F6EECF244321}">
                <p14:modId xmlns:p14="http://schemas.microsoft.com/office/powerpoint/2010/main" val="256949332"/>
              </p:ext>
            </p:extLst>
          </p:nvPr>
        </p:nvGraphicFramePr>
        <p:xfrm>
          <a:off x="227429" y="2083985"/>
          <a:ext cx="5308418" cy="3557703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4" r:lo="rId5" r:qs="rId6" r:cs="rId7"/>
          </a:graphicData>
        </a:graphic>
      </p:graphicFrame>
      <p:graphicFrame>
        <p:nvGraphicFramePr>
          <p:cNvPr id="23" name="Marcador de contenido 10">
            <a:extLst>
              <a:ext uri="{FF2B5EF4-FFF2-40B4-BE49-F238E27FC236}">
                <a16:creationId xmlns:a16="http://schemas.microsoft.com/office/drawing/2014/main" id="{E6C322D6-886C-4D08-8248-1FE56D5E5A36}"/>
              </a:ext>
            </a:extLst>
          </p:cNvPr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1169455606"/>
              </p:ext>
            </p:extLst>
          </p:nvPr>
        </p:nvGraphicFramePr>
        <p:xfrm>
          <a:off x="6096000" y="1559292"/>
          <a:ext cx="6007331" cy="2481848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9" r:lo="rId10" r:qs="rId11" r:cs="rId12"/>
          </a:graphicData>
        </a:graphic>
      </p:graphicFrame>
      <p:sp>
        <p:nvSpPr>
          <p:cNvPr id="2" name="Rectángulo 1">
            <a:extLst>
              <a:ext uri="{FF2B5EF4-FFF2-40B4-BE49-F238E27FC236}">
                <a16:creationId xmlns:a16="http://schemas.microsoft.com/office/drawing/2014/main" id="{18C97FDB-5A2F-4C73-9A43-9365F936228A}"/>
              </a:ext>
            </a:extLst>
          </p:cNvPr>
          <p:cNvSpPr/>
          <p:nvPr/>
        </p:nvSpPr>
        <p:spPr>
          <a:xfrm>
            <a:off x="227429" y="5460335"/>
            <a:ext cx="5942552" cy="27699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s-CR" sz="1200" dirty="0"/>
              <a:t>No contempla desembolsos por aprobaciones de recursos externos </a:t>
            </a:r>
          </a:p>
        </p:txBody>
      </p:sp>
      <p:graphicFrame>
        <p:nvGraphicFramePr>
          <p:cNvPr id="12" name="Marcador de contenido 10">
            <a:extLst>
              <a:ext uri="{FF2B5EF4-FFF2-40B4-BE49-F238E27FC236}">
                <a16:creationId xmlns:a16="http://schemas.microsoft.com/office/drawing/2014/main" id="{EE11C069-F475-4BA4-8FE9-6717AA829B17}"/>
              </a:ext>
            </a:extLst>
          </p:cNvPr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539150789"/>
              </p:ext>
            </p:extLst>
          </p:nvPr>
        </p:nvGraphicFramePr>
        <p:xfrm>
          <a:off x="6068498" y="4570809"/>
          <a:ext cx="5500680" cy="1977478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14" r:lo="rId15" r:qs="rId16" r:cs="rId17"/>
          </a:graphicData>
        </a:graphic>
      </p:graphicFrame>
    </p:spTree>
    <p:extLst>
      <p:ext uri="{BB962C8B-B14F-4D97-AF65-F5344CB8AC3E}">
        <p14:creationId xmlns:p14="http://schemas.microsoft.com/office/powerpoint/2010/main" val="2795547461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Imagen 5">
            <a:extLst>
              <a:ext uri="{FF2B5EF4-FFF2-40B4-BE49-F238E27FC236}">
                <a16:creationId xmlns:a16="http://schemas.microsoft.com/office/drawing/2014/main" id="{7403F8F5-EF61-4EF0-B87B-64B78E62D882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2" name="1 Título"/>
          <p:cNvSpPr>
            <a:spLocks noGrp="1"/>
          </p:cNvSpPr>
          <p:nvPr>
            <p:ph type="title"/>
          </p:nvPr>
        </p:nvSpPr>
        <p:spPr>
          <a:xfrm>
            <a:off x="748145" y="108150"/>
            <a:ext cx="10149839" cy="1325563"/>
          </a:xfrm>
        </p:spPr>
        <p:txBody>
          <a:bodyPr>
            <a:normAutofit/>
          </a:bodyPr>
          <a:lstStyle/>
          <a:p>
            <a:r>
              <a:rPr lang="es-CR" sz="3200" b="1" dirty="0">
                <a:solidFill>
                  <a:schemeClr val="accent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Montos captados y plazo de colocación semestral</a:t>
            </a:r>
            <a:br>
              <a:rPr lang="es-CR" sz="3200" b="1" dirty="0">
                <a:solidFill>
                  <a:schemeClr val="accent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</a:br>
            <a:r>
              <a:rPr lang="es-CR" sz="2000" b="1" dirty="0">
                <a:solidFill>
                  <a:schemeClr val="accent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Millones de colones </a:t>
            </a:r>
            <a:endParaRPr lang="es-ES" dirty="0">
              <a:solidFill>
                <a:schemeClr val="accent1">
                  <a:lumMod val="50000"/>
                </a:scheme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10" name="CuadroTexto 9"/>
          <p:cNvSpPr txBox="1"/>
          <p:nvPr/>
        </p:nvSpPr>
        <p:spPr>
          <a:xfrm>
            <a:off x="594360" y="6415241"/>
            <a:ext cx="6835140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s-CR" sz="1200" b="1" dirty="0">
                <a:latin typeface="Arial" panose="020B0604020202020204" pitchFamily="34" charset="0"/>
                <a:cs typeface="Arial" panose="020B0604020202020204" pitchFamily="34" charset="0"/>
              </a:rPr>
              <a:t>Fuente</a:t>
            </a:r>
            <a:r>
              <a:rPr lang="es-CR" sz="1200" dirty="0">
                <a:latin typeface="Arial" panose="020B0604020202020204" pitchFamily="34" charset="0"/>
                <a:cs typeface="Arial" panose="020B0604020202020204" pitchFamily="34" charset="0"/>
              </a:rPr>
              <a:t>: Tesorería Nacional del Ministerio de Hacienda</a:t>
            </a:r>
          </a:p>
        </p:txBody>
      </p:sp>
      <p:pic>
        <p:nvPicPr>
          <p:cNvPr id="4" name="Imagen 3">
            <a:extLst>
              <a:ext uri="{FF2B5EF4-FFF2-40B4-BE49-F238E27FC236}">
                <a16:creationId xmlns:a16="http://schemas.microsoft.com/office/drawing/2014/main" id="{5F058203-0827-4F0E-AFAB-9AB409047944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48145" y="1433224"/>
            <a:ext cx="10695710" cy="481625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67142420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Imagen 3">
            <a:extLst>
              <a:ext uri="{FF2B5EF4-FFF2-40B4-BE49-F238E27FC236}">
                <a16:creationId xmlns:a16="http://schemas.microsoft.com/office/drawing/2014/main" id="{AE087831-1158-4A4F-A1AA-71BEB94FE4E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5" name="Subtitle 2">
            <a:extLst>
              <a:ext uri="{FF2B5EF4-FFF2-40B4-BE49-F238E27FC236}">
                <a16:creationId xmlns:a16="http://schemas.microsoft.com/office/drawing/2014/main" id="{87FFCF18-5AC2-B649-9DEB-E22715FF31ED}"/>
              </a:ext>
            </a:extLst>
          </p:cNvPr>
          <p:cNvSpPr txBox="1">
            <a:spLocks/>
          </p:cNvSpPr>
          <p:nvPr/>
        </p:nvSpPr>
        <p:spPr>
          <a:xfrm>
            <a:off x="0" y="3129453"/>
            <a:ext cx="12192000" cy="3728547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 algn="ctr">
              <a:buNone/>
            </a:pPr>
            <a:r>
              <a:rPr lang="es-CR" sz="5200" b="1" dirty="0">
                <a:solidFill>
                  <a:schemeClr val="accent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s-CR" sz="3800" b="1" dirty="0">
                <a:solidFill>
                  <a:schemeClr val="accent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Plan de </a:t>
            </a:r>
            <a:r>
              <a:rPr lang="es-ES" sz="3800" b="1" dirty="0">
                <a:solidFill>
                  <a:schemeClr val="accent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Financiamiento Anual 2022 </a:t>
            </a:r>
          </a:p>
          <a:p>
            <a:pPr marL="0" indent="0" algn="ctr">
              <a:buNone/>
            </a:pPr>
            <a:r>
              <a:rPr lang="es-ES" sz="3800" b="1" dirty="0">
                <a:solidFill>
                  <a:schemeClr val="accent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Ministerio de Hacienda</a:t>
            </a:r>
            <a:endParaRPr lang="en-US" sz="3800" b="1" dirty="0">
              <a:solidFill>
                <a:schemeClr val="accent1">
                  <a:lumMod val="50000"/>
                </a:scheme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949916576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Imagen 5">
            <a:extLst>
              <a:ext uri="{FF2B5EF4-FFF2-40B4-BE49-F238E27FC236}">
                <a16:creationId xmlns:a16="http://schemas.microsoft.com/office/drawing/2014/main" id="{8A43B4AE-B702-41F4-9962-A49BE99F1465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3" name="Título 2"/>
          <p:cNvSpPr>
            <a:spLocks noGrp="1"/>
          </p:cNvSpPr>
          <p:nvPr>
            <p:ph type="title"/>
          </p:nvPr>
        </p:nvSpPr>
        <p:spPr>
          <a:xfrm>
            <a:off x="987829" y="49671"/>
            <a:ext cx="10216342" cy="876574"/>
          </a:xfrm>
        </p:spPr>
        <p:txBody>
          <a:bodyPr>
            <a:noAutofit/>
          </a:bodyPr>
          <a:lstStyle/>
          <a:p>
            <a:r>
              <a:rPr lang="es-CR" sz="3200" b="1" dirty="0">
                <a:solidFill>
                  <a:schemeClr val="accent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Publicación del Calendario Trimestral de Subasta</a:t>
            </a:r>
          </a:p>
        </p:txBody>
      </p:sp>
      <p:pic>
        <p:nvPicPr>
          <p:cNvPr id="5" name="Imagen 4">
            <a:extLst>
              <a:ext uri="{FF2B5EF4-FFF2-40B4-BE49-F238E27FC236}">
                <a16:creationId xmlns:a16="http://schemas.microsoft.com/office/drawing/2014/main" id="{01825B5C-D28B-4E4B-B7C9-685B7C5E6120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16505" y="926245"/>
            <a:ext cx="11659472" cy="574208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63560310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4" name="Imagen 13">
            <a:extLst>
              <a:ext uri="{FF2B5EF4-FFF2-40B4-BE49-F238E27FC236}">
                <a16:creationId xmlns:a16="http://schemas.microsoft.com/office/drawing/2014/main" id="{1784F230-9BFB-43EF-A821-EFDE366A831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20" name="Título 2"/>
          <p:cNvSpPr>
            <a:spLocks noGrp="1"/>
          </p:cNvSpPr>
          <p:nvPr>
            <p:ph type="title"/>
          </p:nvPr>
        </p:nvSpPr>
        <p:spPr>
          <a:xfrm>
            <a:off x="838200" y="187620"/>
            <a:ext cx="10515600" cy="1325563"/>
          </a:xfrm>
        </p:spPr>
        <p:txBody>
          <a:bodyPr>
            <a:noAutofit/>
          </a:bodyPr>
          <a:lstStyle/>
          <a:p>
            <a:r>
              <a:rPr lang="es-CR" sz="3600" b="1" dirty="0">
                <a:solidFill>
                  <a:schemeClr val="accent1">
                    <a:lumMod val="50000"/>
                  </a:schemeClr>
                </a:solidFill>
                <a:latin typeface="+mn-lt"/>
                <a:cs typeface="Arial"/>
              </a:rPr>
              <a:t>Plan Anual Financiamiento</a:t>
            </a:r>
            <a:endParaRPr lang="es-CR" sz="3600" b="1" dirty="0">
              <a:solidFill>
                <a:schemeClr val="accent1">
                  <a:lumMod val="50000"/>
                </a:scheme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3" name="Marcador de contenido 2">
            <a:extLst>
              <a:ext uri="{FF2B5EF4-FFF2-40B4-BE49-F238E27FC236}">
                <a16:creationId xmlns:a16="http://schemas.microsoft.com/office/drawing/2014/main" id="{4A951E9F-AF78-4D9E-81BE-91E088ADD8D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429305"/>
            <a:ext cx="10515600" cy="4747658"/>
          </a:xfrm>
        </p:spPr>
        <p:txBody>
          <a:bodyPr>
            <a:normAutofit lnSpcReduction="10000"/>
          </a:bodyPr>
          <a:lstStyle/>
          <a:p>
            <a:r>
              <a:rPr lang="es-ES" dirty="0"/>
              <a:t>MH modifica de plan semestral a visión global de las necesidades de financiamiento del GC.</a:t>
            </a:r>
          </a:p>
          <a:p>
            <a:r>
              <a:rPr lang="es-ES" dirty="0"/>
              <a:t>Plan de emisión anual enfatiza los objetivos:</a:t>
            </a:r>
          </a:p>
          <a:p>
            <a:pPr lvl="1"/>
            <a:r>
              <a:rPr lang="es-ES" dirty="0"/>
              <a:t>Disponer de una estrategia integral con objetivos inmediatos, de mediano y largo plazo para fortalecer la composición de la deuda y ayudar al país a obtener mejores calificaciones crediticias. </a:t>
            </a:r>
          </a:p>
          <a:p>
            <a:pPr lvl="1"/>
            <a:r>
              <a:rPr lang="es-ES" dirty="0"/>
              <a:t>Fomentar plazos de referencia en la curva soberana.</a:t>
            </a:r>
          </a:p>
          <a:p>
            <a:pPr lvl="1"/>
            <a:r>
              <a:rPr lang="es-ES" dirty="0"/>
              <a:t>Gestión de los riesgos del portafolio de la deuda (Estrategia de Deuda de Mediano Plazo para Gobierno Central).</a:t>
            </a:r>
          </a:p>
          <a:p>
            <a:pPr lvl="1"/>
            <a:r>
              <a:rPr lang="es-ES" dirty="0"/>
              <a:t>Menor fragmentación del mercado, con menores nodos en curva.</a:t>
            </a:r>
          </a:p>
          <a:p>
            <a:r>
              <a:rPr lang="es-ES" dirty="0"/>
              <a:t>Revisión de Plan Financiamiento 2022, en forma semestral (Julio), seguimiento, evaluación de proyecciones.</a:t>
            </a:r>
          </a:p>
        </p:txBody>
      </p:sp>
      <p:sp>
        <p:nvSpPr>
          <p:cNvPr id="2" name="CuadroTexto 1">
            <a:extLst>
              <a:ext uri="{FF2B5EF4-FFF2-40B4-BE49-F238E27FC236}">
                <a16:creationId xmlns:a16="http://schemas.microsoft.com/office/drawing/2014/main" id="{DBCB0DAA-D605-4DE3-A601-2AF228BB6377}"/>
              </a:ext>
            </a:extLst>
          </p:cNvPr>
          <p:cNvSpPr txBox="1"/>
          <p:nvPr/>
        </p:nvSpPr>
        <p:spPr>
          <a:xfrm>
            <a:off x="1061259" y="6093229"/>
            <a:ext cx="18473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es-CR" dirty="0"/>
          </a:p>
        </p:txBody>
      </p:sp>
    </p:spTree>
    <p:extLst>
      <p:ext uri="{BB962C8B-B14F-4D97-AF65-F5344CB8AC3E}">
        <p14:creationId xmlns:p14="http://schemas.microsoft.com/office/powerpoint/2010/main" val="2911824367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4" name="Imagen 13">
            <a:extLst>
              <a:ext uri="{FF2B5EF4-FFF2-40B4-BE49-F238E27FC236}">
                <a16:creationId xmlns:a16="http://schemas.microsoft.com/office/drawing/2014/main" id="{1784F230-9BFB-43EF-A821-EFDE366A831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10" name="CuadroTexto 9"/>
          <p:cNvSpPr txBox="1"/>
          <p:nvPr/>
        </p:nvSpPr>
        <p:spPr>
          <a:xfrm>
            <a:off x="789706" y="6331102"/>
            <a:ext cx="6835140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s-CR" sz="1400" b="1" dirty="0">
                <a:latin typeface="Arial" panose="020B0604020202020204" pitchFamily="34" charset="0"/>
                <a:cs typeface="Arial" panose="020B0604020202020204" pitchFamily="34" charset="0"/>
              </a:rPr>
              <a:t>Fuente</a:t>
            </a:r>
            <a:r>
              <a:rPr lang="es-CR" sz="1400" dirty="0">
                <a:latin typeface="Arial" panose="020B0604020202020204" pitchFamily="34" charset="0"/>
                <a:cs typeface="Arial" panose="020B0604020202020204" pitchFamily="34" charset="0"/>
              </a:rPr>
              <a:t>: Tesorería Nacional del Ministerio de Hacienda</a:t>
            </a:r>
          </a:p>
        </p:txBody>
      </p:sp>
      <p:sp>
        <p:nvSpPr>
          <p:cNvPr id="20" name="Título 2"/>
          <p:cNvSpPr>
            <a:spLocks noGrp="1"/>
          </p:cNvSpPr>
          <p:nvPr>
            <p:ph type="title"/>
          </p:nvPr>
        </p:nvSpPr>
        <p:spPr>
          <a:xfrm>
            <a:off x="668937" y="45251"/>
            <a:ext cx="10715919" cy="1117723"/>
          </a:xfrm>
        </p:spPr>
        <p:txBody>
          <a:bodyPr>
            <a:noAutofit/>
          </a:bodyPr>
          <a:lstStyle/>
          <a:p>
            <a:r>
              <a:rPr lang="es-CR" sz="3600" b="1" dirty="0">
                <a:solidFill>
                  <a:schemeClr val="accent1">
                    <a:lumMod val="50000"/>
                  </a:schemeClr>
                </a:solidFill>
                <a:latin typeface="+mn-lt"/>
                <a:cs typeface="Arial"/>
              </a:rPr>
              <a:t>Requerimiento máximo </a:t>
            </a:r>
            <a:r>
              <a:rPr lang="es-CR" sz="3600" b="1" dirty="0">
                <a:solidFill>
                  <a:schemeClr val="accent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de captación para el 2022</a:t>
            </a:r>
          </a:p>
        </p:txBody>
      </p:sp>
      <p:sp>
        <p:nvSpPr>
          <p:cNvPr id="2" name="CuadroTexto 1">
            <a:extLst>
              <a:ext uri="{FF2B5EF4-FFF2-40B4-BE49-F238E27FC236}">
                <a16:creationId xmlns:a16="http://schemas.microsoft.com/office/drawing/2014/main" id="{DBCB0DAA-D605-4DE3-A601-2AF228BB6377}"/>
              </a:ext>
            </a:extLst>
          </p:cNvPr>
          <p:cNvSpPr txBox="1"/>
          <p:nvPr/>
        </p:nvSpPr>
        <p:spPr>
          <a:xfrm>
            <a:off x="1061259" y="6093229"/>
            <a:ext cx="18473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es-CR" dirty="0"/>
          </a:p>
        </p:txBody>
      </p:sp>
      <p:graphicFrame>
        <p:nvGraphicFramePr>
          <p:cNvPr id="4" name="Diagrama 3">
            <a:extLst>
              <a:ext uri="{FF2B5EF4-FFF2-40B4-BE49-F238E27FC236}">
                <a16:creationId xmlns:a16="http://schemas.microsoft.com/office/drawing/2014/main" id="{27551BDB-1A93-4535-B8ED-B70113D9EBF0}"/>
              </a:ext>
            </a:extLst>
          </p:cNvPr>
          <p:cNvGraphicFramePr/>
          <p:nvPr>
            <p:extLst>
              <p:ext uri="{D42A27DB-BD31-4B8C-83A1-F6EECF244321}">
                <p14:modId xmlns:p14="http://schemas.microsoft.com/office/powerpoint/2010/main" val="3797112163"/>
              </p:ext>
            </p:extLst>
          </p:nvPr>
        </p:nvGraphicFramePr>
        <p:xfrm>
          <a:off x="288621" y="669355"/>
          <a:ext cx="11792310" cy="4402498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4" r:lo="rId5" r:qs="rId6" r:cs="rId7"/>
          </a:graphicData>
        </a:graphic>
      </p:graphicFrame>
      <p:sp>
        <p:nvSpPr>
          <p:cNvPr id="5" name="CuadroTexto 4">
            <a:extLst>
              <a:ext uri="{FF2B5EF4-FFF2-40B4-BE49-F238E27FC236}">
                <a16:creationId xmlns:a16="http://schemas.microsoft.com/office/drawing/2014/main" id="{33ECD9E5-B524-4F39-BBB2-EECDD1D7F909}"/>
              </a:ext>
            </a:extLst>
          </p:cNvPr>
          <p:cNvSpPr txBox="1"/>
          <p:nvPr/>
        </p:nvSpPr>
        <p:spPr>
          <a:xfrm>
            <a:off x="481494" y="4578234"/>
            <a:ext cx="10715919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s-ES" dirty="0"/>
              <a:t>Notas: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s-ES" dirty="0"/>
              <a:t>Se incluyen desembolsos y uso de los $250 millones del BID y $270 del BCIE (Fondo Avales). 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s-ES" dirty="0"/>
              <a:t>E</a:t>
            </a:r>
            <a:r>
              <a:rPr lang="es-CR" dirty="0"/>
              <a:t>l plan anual 2022 no contempla desembolsos externos por un monto proyectado $2,125 millones (monto equivalente a 1,3 billones de colones).</a:t>
            </a:r>
          </a:p>
        </p:txBody>
      </p:sp>
    </p:spTree>
    <p:extLst>
      <p:ext uri="{BB962C8B-B14F-4D97-AF65-F5344CB8AC3E}">
        <p14:creationId xmlns:p14="http://schemas.microsoft.com/office/powerpoint/2010/main" val="229899957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4" name="Imagen 13">
            <a:extLst>
              <a:ext uri="{FF2B5EF4-FFF2-40B4-BE49-F238E27FC236}">
                <a16:creationId xmlns:a16="http://schemas.microsoft.com/office/drawing/2014/main" id="{1784F230-9BFB-43EF-A821-EFDE366A831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10" name="CuadroTexto 9"/>
          <p:cNvSpPr txBox="1"/>
          <p:nvPr/>
        </p:nvSpPr>
        <p:spPr>
          <a:xfrm>
            <a:off x="789706" y="6331102"/>
            <a:ext cx="6835140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s-CR" sz="1400" b="1" dirty="0">
                <a:latin typeface="Arial" panose="020B0604020202020204" pitchFamily="34" charset="0"/>
                <a:cs typeface="Arial" panose="020B0604020202020204" pitchFamily="34" charset="0"/>
              </a:rPr>
              <a:t>Fuente</a:t>
            </a:r>
            <a:r>
              <a:rPr lang="es-CR" sz="1400" dirty="0">
                <a:latin typeface="Arial" panose="020B0604020202020204" pitchFamily="34" charset="0"/>
                <a:cs typeface="Arial" panose="020B0604020202020204" pitchFamily="34" charset="0"/>
              </a:rPr>
              <a:t>: Tesorería Nacional del Ministerio de Hacienda</a:t>
            </a:r>
          </a:p>
        </p:txBody>
      </p:sp>
      <p:sp>
        <p:nvSpPr>
          <p:cNvPr id="13" name="Marcador de texto 12"/>
          <p:cNvSpPr txBox="1">
            <a:spLocks/>
          </p:cNvSpPr>
          <p:nvPr/>
        </p:nvSpPr>
        <p:spPr>
          <a:xfrm>
            <a:off x="6138733" y="1105938"/>
            <a:ext cx="5004575" cy="639762"/>
          </a:xfrm>
          <a:prstGeom prst="rect">
            <a:avLst/>
          </a:prstGeom>
        </p:spPr>
        <p:txBody>
          <a:bodyPr/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r>
              <a:rPr lang="es-CR" sz="2400" dirty="0">
                <a:latin typeface="Arial" panose="020B0604020202020204" pitchFamily="34" charset="0"/>
                <a:cs typeface="Arial" panose="020B0604020202020204" pitchFamily="34" charset="0"/>
              </a:rPr>
              <a:t>Estructura por Instrumento</a:t>
            </a:r>
          </a:p>
        </p:txBody>
      </p:sp>
      <p:graphicFrame>
        <p:nvGraphicFramePr>
          <p:cNvPr id="15" name="Marcador de contenido 10"/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2571098014"/>
              </p:ext>
            </p:extLst>
          </p:nvPr>
        </p:nvGraphicFramePr>
        <p:xfrm>
          <a:off x="6079636" y="1576537"/>
          <a:ext cx="5500680" cy="2217681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4" r:lo="rId5" r:qs="rId6" r:cs="rId7"/>
          </a:graphicData>
        </a:graphic>
      </p:graphicFrame>
      <p:sp>
        <p:nvSpPr>
          <p:cNvPr id="20" name="Título 2"/>
          <p:cNvSpPr>
            <a:spLocks noGrp="1"/>
          </p:cNvSpPr>
          <p:nvPr>
            <p:ph type="title"/>
          </p:nvPr>
        </p:nvSpPr>
        <p:spPr>
          <a:xfrm>
            <a:off x="789706" y="136829"/>
            <a:ext cx="10341035" cy="1013676"/>
          </a:xfrm>
        </p:spPr>
        <p:txBody>
          <a:bodyPr>
            <a:noAutofit/>
          </a:bodyPr>
          <a:lstStyle/>
          <a:p>
            <a:r>
              <a:rPr lang="es-CR" sz="3600" b="1" dirty="0">
                <a:solidFill>
                  <a:schemeClr val="accent1">
                    <a:lumMod val="50000"/>
                  </a:schemeClr>
                </a:solidFill>
                <a:latin typeface="+mn-lt"/>
                <a:cs typeface="Arial"/>
              </a:rPr>
              <a:t>El </a:t>
            </a:r>
            <a:r>
              <a:rPr lang="es-CR" sz="3600" b="1" dirty="0">
                <a:solidFill>
                  <a:schemeClr val="accent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requerimiento de captación durante el 2022</a:t>
            </a:r>
          </a:p>
        </p:txBody>
      </p:sp>
      <p:sp>
        <p:nvSpPr>
          <p:cNvPr id="11" name="Marcador de texto 12">
            <a:extLst>
              <a:ext uri="{FF2B5EF4-FFF2-40B4-BE49-F238E27FC236}">
                <a16:creationId xmlns:a16="http://schemas.microsoft.com/office/drawing/2014/main" id="{882E7C7F-719B-448E-A53D-3C6BAD3675D4}"/>
              </a:ext>
            </a:extLst>
          </p:cNvPr>
          <p:cNvSpPr txBox="1">
            <a:spLocks/>
          </p:cNvSpPr>
          <p:nvPr/>
        </p:nvSpPr>
        <p:spPr>
          <a:xfrm>
            <a:off x="6509248" y="3944936"/>
            <a:ext cx="5004575" cy="639762"/>
          </a:xfrm>
          <a:prstGeom prst="rect">
            <a:avLst/>
          </a:prstGeom>
        </p:spPr>
        <p:txBody>
          <a:bodyPr/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r>
              <a:rPr lang="es-CR" sz="2400" dirty="0">
                <a:latin typeface="Arial" panose="020B0604020202020204" pitchFamily="34" charset="0"/>
                <a:cs typeface="Arial" panose="020B0604020202020204" pitchFamily="34" charset="0"/>
              </a:rPr>
              <a:t>Estructura por Plazo</a:t>
            </a:r>
          </a:p>
        </p:txBody>
      </p:sp>
      <p:sp>
        <p:nvSpPr>
          <p:cNvPr id="2" name="CuadroTexto 1">
            <a:extLst>
              <a:ext uri="{FF2B5EF4-FFF2-40B4-BE49-F238E27FC236}">
                <a16:creationId xmlns:a16="http://schemas.microsoft.com/office/drawing/2014/main" id="{DBCB0DAA-D605-4DE3-A601-2AF228BB6377}"/>
              </a:ext>
            </a:extLst>
          </p:cNvPr>
          <p:cNvSpPr txBox="1"/>
          <p:nvPr/>
        </p:nvSpPr>
        <p:spPr>
          <a:xfrm>
            <a:off x="1061259" y="6093229"/>
            <a:ext cx="18473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es-CR" dirty="0"/>
          </a:p>
        </p:txBody>
      </p:sp>
      <p:sp>
        <p:nvSpPr>
          <p:cNvPr id="12" name="Marcador de texto 11">
            <a:extLst>
              <a:ext uri="{FF2B5EF4-FFF2-40B4-BE49-F238E27FC236}">
                <a16:creationId xmlns:a16="http://schemas.microsoft.com/office/drawing/2014/main" id="{0379374A-9B60-4448-A047-AE798EAA54E8}"/>
              </a:ext>
            </a:extLst>
          </p:cNvPr>
          <p:cNvSpPr txBox="1">
            <a:spLocks/>
          </p:cNvSpPr>
          <p:nvPr/>
        </p:nvSpPr>
        <p:spPr>
          <a:xfrm>
            <a:off x="402208" y="1481698"/>
            <a:ext cx="5334317" cy="639762"/>
          </a:xfrm>
          <a:prstGeom prst="rect">
            <a:avLst/>
          </a:prstGeom>
        </p:spPr>
        <p:txBody>
          <a:bodyPr/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r>
              <a:rPr lang="es-CR" sz="2400" dirty="0">
                <a:latin typeface="Arial" panose="020B0604020202020204" pitchFamily="34" charset="0"/>
                <a:cs typeface="Arial" panose="020B0604020202020204" pitchFamily="34" charset="0"/>
              </a:rPr>
              <a:t>Requerimientos Mercado Local </a:t>
            </a:r>
          </a:p>
        </p:txBody>
      </p:sp>
      <p:graphicFrame>
        <p:nvGraphicFramePr>
          <p:cNvPr id="18" name="Marcador de contenido 8">
            <a:extLst>
              <a:ext uri="{FF2B5EF4-FFF2-40B4-BE49-F238E27FC236}">
                <a16:creationId xmlns:a16="http://schemas.microsoft.com/office/drawing/2014/main" id="{940A98CE-3052-465E-B744-2A1A722BD8A2}"/>
              </a:ext>
            </a:extLst>
          </p:cNvPr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441501794"/>
              </p:ext>
            </p:extLst>
          </p:nvPr>
        </p:nvGraphicFramePr>
        <p:xfrm>
          <a:off x="954795" y="1745700"/>
          <a:ext cx="4016367" cy="4136344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9" r:lo="rId10" r:qs="rId11" r:cs="rId12"/>
          </a:graphicData>
        </a:graphic>
      </p:graphicFrame>
      <p:graphicFrame>
        <p:nvGraphicFramePr>
          <p:cNvPr id="16" name="Marcador de contenido 10">
            <a:extLst>
              <a:ext uri="{FF2B5EF4-FFF2-40B4-BE49-F238E27FC236}">
                <a16:creationId xmlns:a16="http://schemas.microsoft.com/office/drawing/2014/main" id="{4A80C4EC-6DF2-4BFA-98C0-B53BAAE5A51C}"/>
              </a:ext>
            </a:extLst>
          </p:cNvPr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3721712858"/>
              </p:ext>
            </p:extLst>
          </p:nvPr>
        </p:nvGraphicFramePr>
        <p:xfrm>
          <a:off x="6032421" y="4385448"/>
          <a:ext cx="5500680" cy="2069188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14" r:lo="rId15" r:qs="rId16" r:cs="rId17"/>
          </a:graphicData>
        </a:graphic>
      </p:graphicFrame>
    </p:spTree>
    <p:extLst>
      <p:ext uri="{BB962C8B-B14F-4D97-AF65-F5344CB8AC3E}">
        <p14:creationId xmlns:p14="http://schemas.microsoft.com/office/powerpoint/2010/main" val="1558318453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n 4">
            <a:extLst>
              <a:ext uri="{FF2B5EF4-FFF2-40B4-BE49-F238E27FC236}">
                <a16:creationId xmlns:a16="http://schemas.microsoft.com/office/drawing/2014/main" id="{16C4B40F-33A0-4AA5-B8FC-D68BA703CF6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graphicFrame>
        <p:nvGraphicFramePr>
          <p:cNvPr id="8" name="Tabla 7">
            <a:extLst>
              <a:ext uri="{FF2B5EF4-FFF2-40B4-BE49-F238E27FC236}">
                <a16:creationId xmlns:a16="http://schemas.microsoft.com/office/drawing/2014/main" id="{1DABA23C-B931-446C-97D6-03C2D3743BC1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937870504"/>
              </p:ext>
            </p:extLst>
          </p:nvPr>
        </p:nvGraphicFramePr>
        <p:xfrm>
          <a:off x="1958331" y="1112132"/>
          <a:ext cx="7934340" cy="4434840"/>
        </p:xfrm>
        <a:graphic>
          <a:graphicData uri="http://schemas.openxmlformats.org/drawingml/2006/table">
            <a:tbl>
              <a:tblPr firstRow="1" bandRow="1">
                <a:tableStyleId>{5940675A-B579-460E-94D1-54222C63F5DA}</a:tableStyleId>
              </a:tblPr>
              <a:tblGrid>
                <a:gridCol w="1668844">
                  <a:extLst>
                    <a:ext uri="{9D8B030D-6E8A-4147-A177-3AD203B41FA5}">
                      <a16:colId xmlns:a16="http://schemas.microsoft.com/office/drawing/2014/main" val="1225629620"/>
                    </a:ext>
                  </a:extLst>
                </a:gridCol>
                <a:gridCol w="817880">
                  <a:extLst>
                    <a:ext uri="{9D8B030D-6E8A-4147-A177-3AD203B41FA5}">
                      <a16:colId xmlns:a16="http://schemas.microsoft.com/office/drawing/2014/main" val="2260576294"/>
                    </a:ext>
                  </a:extLst>
                </a:gridCol>
                <a:gridCol w="3649980">
                  <a:extLst>
                    <a:ext uri="{9D8B030D-6E8A-4147-A177-3AD203B41FA5}">
                      <a16:colId xmlns:a16="http://schemas.microsoft.com/office/drawing/2014/main" val="3748779290"/>
                    </a:ext>
                  </a:extLst>
                </a:gridCol>
                <a:gridCol w="1797636">
                  <a:extLst>
                    <a:ext uri="{9D8B030D-6E8A-4147-A177-3AD203B41FA5}">
                      <a16:colId xmlns:a16="http://schemas.microsoft.com/office/drawing/2014/main" val="2409841305"/>
                    </a:ext>
                  </a:extLst>
                </a:gridCol>
              </a:tblGrid>
              <a:tr h="357796">
                <a:tc>
                  <a:txBody>
                    <a:bodyPr/>
                    <a:lstStyle/>
                    <a:p>
                      <a:pPr algn="ctr"/>
                      <a:r>
                        <a:rPr lang="es-ES" dirty="0">
                          <a:solidFill>
                            <a:schemeClr val="bg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Título</a:t>
                      </a:r>
                      <a:endParaRPr lang="es-CR" dirty="0">
                        <a:solidFill>
                          <a:schemeClr val="bg1"/>
                        </a:solidFill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</a:txBody>
                  <a:tcPr>
                    <a:solidFill>
                      <a:schemeClr val="accent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s-ES" dirty="0">
                          <a:solidFill>
                            <a:schemeClr val="bg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Plazo</a:t>
                      </a:r>
                      <a:endParaRPr lang="es-CR" dirty="0">
                        <a:solidFill>
                          <a:schemeClr val="bg1"/>
                        </a:solidFill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</a:txBody>
                  <a:tcPr>
                    <a:solidFill>
                      <a:schemeClr val="accent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s-ES" dirty="0">
                          <a:solidFill>
                            <a:schemeClr val="bg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¢</a:t>
                      </a:r>
                      <a:endParaRPr lang="es-CR" dirty="0">
                        <a:solidFill>
                          <a:schemeClr val="bg1"/>
                        </a:solidFill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</a:txBody>
                  <a:tcPr>
                    <a:solidFill>
                      <a:schemeClr val="accent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s-ES" dirty="0">
                          <a:solidFill>
                            <a:schemeClr val="bg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$</a:t>
                      </a:r>
                      <a:endParaRPr lang="es-CR" dirty="0">
                        <a:solidFill>
                          <a:schemeClr val="bg1"/>
                        </a:solidFill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</a:txBody>
                  <a:tcPr>
                    <a:solidFill>
                      <a:schemeClr val="accent1">
                        <a:lumMod val="50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586050208"/>
                  </a:ext>
                </a:extLst>
              </a:tr>
              <a:tr h="370840">
                <a:tc rowSpan="5">
                  <a:txBody>
                    <a:bodyPr/>
                    <a:lstStyle/>
                    <a:p>
                      <a:r>
                        <a:rPr lang="es-ES" dirty="0">
                          <a:solidFill>
                            <a:schemeClr val="bg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Tasa Fija ¢ / $</a:t>
                      </a:r>
                      <a:endParaRPr lang="es-CR" dirty="0">
                        <a:solidFill>
                          <a:schemeClr val="bg1"/>
                        </a:solidFill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</a:txBody>
                  <a:tcPr anchor="ctr">
                    <a:solidFill>
                      <a:schemeClr val="accent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s-ES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3</a:t>
                      </a:r>
                      <a:endParaRPr lang="es-CR" dirty="0"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s-ES" dirty="0">
                          <a:highlight>
                            <a:srgbClr val="FFFFFF"/>
                          </a:highlight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CRG290125    </a:t>
                      </a:r>
                      <a:r>
                        <a:rPr lang="es-ES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  </a:t>
                      </a:r>
                      <a:endParaRPr lang="es-CR" dirty="0"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s-ES" dirty="0">
                          <a:highlight>
                            <a:srgbClr val="FFFFFF"/>
                          </a:highlight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CRG$200526</a:t>
                      </a:r>
                      <a:endParaRPr lang="es-CR" dirty="0">
                        <a:highlight>
                          <a:srgbClr val="FFFFFF"/>
                        </a:highlight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178161977"/>
                  </a:ext>
                </a:extLst>
              </a:tr>
              <a:tr h="370840">
                <a:tc vMerge="1">
                  <a:txBody>
                    <a:bodyPr/>
                    <a:lstStyle/>
                    <a:p>
                      <a:endParaRPr lang="es-CR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s-ES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5</a:t>
                      </a:r>
                      <a:endParaRPr lang="es-CR" dirty="0"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s-ES" dirty="0">
                          <a:highlight>
                            <a:srgbClr val="FFFFFF"/>
                          </a:highlight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CRG250827</a:t>
                      </a:r>
                      <a:endParaRPr lang="es-CR" dirty="0">
                        <a:highlight>
                          <a:srgbClr val="FFFFFF"/>
                        </a:highlight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s-ES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CRG$241127</a:t>
                      </a:r>
                      <a:endParaRPr lang="es-CR" dirty="0"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669931896"/>
                  </a:ext>
                </a:extLst>
              </a:tr>
              <a:tr h="370840">
                <a:tc vMerge="1">
                  <a:txBody>
                    <a:bodyPr/>
                    <a:lstStyle/>
                    <a:p>
                      <a:endParaRPr lang="es-CR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s-ES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7</a:t>
                      </a:r>
                      <a:endParaRPr lang="es-CR" dirty="0"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s-ES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CRG200629</a:t>
                      </a:r>
                      <a:endParaRPr lang="es-CR" dirty="0"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s-ES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CRG$230529</a:t>
                      </a:r>
                      <a:endParaRPr lang="es-CR" dirty="0"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713612078"/>
                  </a:ext>
                </a:extLst>
              </a:tr>
              <a:tr h="370840">
                <a:tc vMerge="1">
                  <a:txBody>
                    <a:bodyPr/>
                    <a:lstStyle/>
                    <a:p>
                      <a:endParaRPr lang="es-CR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s-ES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10</a:t>
                      </a:r>
                      <a:endParaRPr lang="es-CR" dirty="0"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s-ES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CRG250832</a:t>
                      </a:r>
                      <a:endParaRPr lang="es-CR" dirty="0"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s-ES" dirty="0">
                          <a:highlight>
                            <a:srgbClr val="FFFFFF"/>
                          </a:highlight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CRG$260532</a:t>
                      </a:r>
                      <a:endParaRPr lang="es-CR" dirty="0">
                        <a:highlight>
                          <a:srgbClr val="FFFFFF"/>
                        </a:highlight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948103256"/>
                  </a:ext>
                </a:extLst>
              </a:tr>
              <a:tr h="370840">
                <a:tc vMerge="1">
                  <a:txBody>
                    <a:bodyPr/>
                    <a:lstStyle/>
                    <a:p>
                      <a:endParaRPr lang="es-CR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s-ES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15</a:t>
                      </a:r>
                      <a:endParaRPr lang="es-CR" dirty="0"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s-ES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CRG250636</a:t>
                      </a:r>
                      <a:endParaRPr lang="es-CR" dirty="0"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s-ES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CRG$230736</a:t>
                      </a:r>
                      <a:endParaRPr lang="es-CR" dirty="0"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453455570"/>
                  </a:ext>
                </a:extLst>
              </a:tr>
              <a:tr h="370840">
                <a:tc rowSpan="2">
                  <a:txBody>
                    <a:bodyPr/>
                    <a:lstStyle/>
                    <a:p>
                      <a:r>
                        <a:rPr lang="es-ES" dirty="0">
                          <a:solidFill>
                            <a:schemeClr val="bg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TPRAS</a:t>
                      </a:r>
                      <a:endParaRPr lang="es-CR" dirty="0">
                        <a:solidFill>
                          <a:schemeClr val="bg1"/>
                        </a:solidFill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</a:txBody>
                  <a:tcPr anchor="ctr">
                    <a:solidFill>
                      <a:schemeClr val="accent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s-ES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5</a:t>
                      </a:r>
                      <a:endParaRPr lang="es-CR" dirty="0"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s-ES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CRS210427</a:t>
                      </a:r>
                      <a:endParaRPr lang="es-CR" dirty="0"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endParaRPr lang="es-CR" dirty="0"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876809459"/>
                  </a:ext>
                </a:extLst>
              </a:tr>
              <a:tr h="370840">
                <a:tc vMerge="1">
                  <a:txBody>
                    <a:bodyPr/>
                    <a:lstStyle/>
                    <a:p>
                      <a:endParaRPr lang="es-CR" dirty="0">
                        <a:solidFill>
                          <a:schemeClr val="bg1"/>
                        </a:solidFill>
                      </a:endParaRPr>
                    </a:p>
                  </a:txBody>
                  <a:tcPr anchor="ctr">
                    <a:solidFill>
                      <a:srgbClr val="002060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s-ES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10</a:t>
                      </a:r>
                      <a:endParaRPr lang="es-CR" dirty="0"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s-ES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CRS230431</a:t>
                      </a:r>
                      <a:endParaRPr lang="es-CR" dirty="0"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endParaRPr lang="es-CR" dirty="0"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619490802"/>
                  </a:ext>
                </a:extLst>
              </a:tr>
              <a:tr h="370840">
                <a:tc rowSpan="2">
                  <a:txBody>
                    <a:bodyPr/>
                    <a:lstStyle/>
                    <a:p>
                      <a:r>
                        <a:rPr lang="es-ES" dirty="0">
                          <a:solidFill>
                            <a:schemeClr val="bg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TPTBA</a:t>
                      </a:r>
                      <a:endParaRPr lang="es-CR" dirty="0">
                        <a:solidFill>
                          <a:schemeClr val="bg1"/>
                        </a:solidFill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</a:txBody>
                  <a:tcPr anchor="ctr">
                    <a:solidFill>
                      <a:schemeClr val="accent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s-ES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10</a:t>
                      </a:r>
                      <a:endParaRPr lang="es-CR" dirty="0"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s-ES" dirty="0">
                          <a:highlight>
                            <a:srgbClr val="FFFFFF"/>
                          </a:highlight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CRB210732</a:t>
                      </a:r>
                      <a:endParaRPr lang="es-CR" dirty="0">
                        <a:highlight>
                          <a:srgbClr val="FFFFFF"/>
                        </a:highlight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endParaRPr lang="es-CR" dirty="0"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138786876"/>
                  </a:ext>
                </a:extLst>
              </a:tr>
              <a:tr h="370840">
                <a:tc vMerge="1">
                  <a:txBody>
                    <a:bodyPr/>
                    <a:lstStyle/>
                    <a:p>
                      <a:endParaRPr lang="es-CR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s-ES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30</a:t>
                      </a:r>
                      <a:endParaRPr lang="es-CR" dirty="0"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s-ES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CRB250151</a:t>
                      </a:r>
                      <a:endParaRPr lang="es-CR" dirty="0"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endParaRPr lang="es-CR" dirty="0"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432676208"/>
                  </a:ext>
                </a:extLst>
              </a:tr>
              <a:tr h="238098">
                <a:tc rowSpan="2">
                  <a:txBody>
                    <a:bodyPr/>
                    <a:lstStyle/>
                    <a:p>
                      <a:r>
                        <a:rPr lang="es-ES" dirty="0">
                          <a:solidFill>
                            <a:schemeClr val="bg1"/>
                          </a:solidFill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TUDES</a:t>
                      </a:r>
                      <a:endParaRPr lang="es-CR" dirty="0">
                        <a:solidFill>
                          <a:schemeClr val="bg1"/>
                        </a:solidFill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</a:txBody>
                  <a:tcPr anchor="ctr">
                    <a:solidFill>
                      <a:schemeClr val="accent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s-ES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10</a:t>
                      </a:r>
                      <a:endParaRPr lang="es-CR" dirty="0"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s-ES" dirty="0">
                          <a:highlight>
                            <a:srgbClr val="FFFFFF"/>
                          </a:highlight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CRU250134</a:t>
                      </a:r>
                      <a:endParaRPr lang="es-CR" dirty="0">
                        <a:highlight>
                          <a:srgbClr val="FFFFFF"/>
                        </a:highlight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endParaRPr lang="es-ES" dirty="0"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30768690"/>
                  </a:ext>
                </a:extLst>
              </a:tr>
              <a:tr h="238098">
                <a:tc vMerge="1">
                  <a:txBody>
                    <a:bodyPr/>
                    <a:lstStyle/>
                    <a:p>
                      <a:endParaRPr lang="es-CR" dirty="0">
                        <a:solidFill>
                          <a:schemeClr val="bg1"/>
                        </a:solidFill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</a:txBody>
                  <a:tcPr anchor="ctr">
                    <a:solidFill>
                      <a:schemeClr val="accent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s-ES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20</a:t>
                      </a:r>
                      <a:endParaRPr lang="es-CR" dirty="0"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s-ES" dirty="0">
                          <a:latin typeface="Arial" panose="020B0604020202020204" pitchFamily="34" charset="0"/>
                          <a:cs typeface="Arial" panose="020B0604020202020204" pitchFamily="34" charset="0"/>
                        </a:rPr>
                        <a:t>CRU220743</a:t>
                      </a:r>
                      <a:endParaRPr lang="es-CR" dirty="0">
                        <a:highlight>
                          <a:srgbClr val="FFFF00"/>
                        </a:highlight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endParaRPr lang="es-ES" dirty="0">
                        <a:latin typeface="Arial" panose="020B0604020202020204" pitchFamily="34" charset="0"/>
                        <a:cs typeface="Arial" panose="020B0604020202020204" pitchFamily="34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397452070"/>
                  </a:ext>
                </a:extLst>
              </a:tr>
            </a:tbl>
          </a:graphicData>
        </a:graphic>
      </p:graphicFrame>
      <p:sp>
        <p:nvSpPr>
          <p:cNvPr id="2" name="CuadroTexto 1">
            <a:extLst>
              <a:ext uri="{FF2B5EF4-FFF2-40B4-BE49-F238E27FC236}">
                <a16:creationId xmlns:a16="http://schemas.microsoft.com/office/drawing/2014/main" id="{824B4D19-472A-4345-9BBE-A6185C4AABD5}"/>
              </a:ext>
            </a:extLst>
          </p:cNvPr>
          <p:cNvSpPr txBox="1"/>
          <p:nvPr/>
        </p:nvSpPr>
        <p:spPr>
          <a:xfrm>
            <a:off x="1888783" y="5708498"/>
            <a:ext cx="8073436" cy="73866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s-ES" sz="1400" dirty="0"/>
              <a:t>Nota: La creación de nuevas emisiones de referencia, quedan sujetas al agotamiento del saldo de las series vigentes y los  lineamientos establecidos en el Plan de Emisión</a:t>
            </a:r>
            <a:endParaRPr lang="es-CR" dirty="0">
              <a:latin typeface="Arial" panose="020B0604020202020204" pitchFamily="34" charset="0"/>
            </a:endParaRPr>
          </a:p>
          <a:p>
            <a:endParaRPr lang="es-CR" sz="1400" dirty="0"/>
          </a:p>
        </p:txBody>
      </p:sp>
      <p:sp>
        <p:nvSpPr>
          <p:cNvPr id="3" name="CuadroTexto 2">
            <a:extLst>
              <a:ext uri="{FF2B5EF4-FFF2-40B4-BE49-F238E27FC236}">
                <a16:creationId xmlns:a16="http://schemas.microsoft.com/office/drawing/2014/main" id="{44C76ED4-4ED2-4B80-BFBA-D67FA625A001}"/>
              </a:ext>
            </a:extLst>
          </p:cNvPr>
          <p:cNvSpPr txBox="1"/>
          <p:nvPr/>
        </p:nvSpPr>
        <p:spPr>
          <a:xfrm>
            <a:off x="3101651" y="304275"/>
            <a:ext cx="5647700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s-ES" sz="3600" b="1" dirty="0">
                <a:solidFill>
                  <a:schemeClr val="accent1">
                    <a:lumMod val="50000"/>
                  </a:schemeClr>
                </a:solidFill>
                <a:highlight>
                  <a:srgbClr val="FFFFFF"/>
                </a:highlight>
                <a:latin typeface="Arial" panose="020B0604020202020204" pitchFamily="34" charset="0"/>
                <a:ea typeface="+mj-ea"/>
                <a:cs typeface="Arial" panose="020B0604020202020204" pitchFamily="34" charset="0"/>
              </a:rPr>
              <a:t>Emisiones de Referencia</a:t>
            </a:r>
            <a:endParaRPr lang="es-CR" sz="3600" b="1" dirty="0">
              <a:solidFill>
                <a:schemeClr val="accent1">
                  <a:lumMod val="50000"/>
                </a:schemeClr>
              </a:solidFill>
              <a:highlight>
                <a:srgbClr val="FFFFFF"/>
              </a:highlight>
              <a:latin typeface="Arial" panose="020B0604020202020204" pitchFamily="34" charset="0"/>
              <a:ea typeface="+mj-ea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788441819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3" name="Imagen 12">
            <a:extLst>
              <a:ext uri="{FF2B5EF4-FFF2-40B4-BE49-F238E27FC236}">
                <a16:creationId xmlns:a16="http://schemas.microsoft.com/office/drawing/2014/main" id="{4791BBD8-F25F-4232-B7BD-E5C61A580765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-3556"/>
            <a:ext cx="12192000" cy="6858000"/>
          </a:xfrm>
          <a:prstGeom prst="rect">
            <a:avLst/>
          </a:prstGeom>
        </p:spPr>
      </p:pic>
      <p:sp>
        <p:nvSpPr>
          <p:cNvPr id="10" name="CuadroTexto 9"/>
          <p:cNvSpPr txBox="1"/>
          <p:nvPr/>
        </p:nvSpPr>
        <p:spPr>
          <a:xfrm>
            <a:off x="594360" y="6415241"/>
            <a:ext cx="6835140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s-CR" sz="1200" b="1" dirty="0">
                <a:cs typeface="Arial" panose="020B0604020202020204" pitchFamily="34" charset="0"/>
              </a:rPr>
              <a:t>Fuente</a:t>
            </a:r>
            <a:r>
              <a:rPr lang="es-CR" sz="1200" dirty="0">
                <a:cs typeface="Arial" panose="020B0604020202020204" pitchFamily="34" charset="0"/>
              </a:rPr>
              <a:t>: Tesorería Nacional, Ministerio de Hacienda</a:t>
            </a:r>
          </a:p>
        </p:txBody>
      </p:sp>
      <p:sp>
        <p:nvSpPr>
          <p:cNvPr id="3" name="Título 2"/>
          <p:cNvSpPr>
            <a:spLocks noGrp="1"/>
          </p:cNvSpPr>
          <p:nvPr>
            <p:ph type="title"/>
          </p:nvPr>
        </p:nvSpPr>
        <p:spPr>
          <a:xfrm>
            <a:off x="713790" y="3556"/>
            <a:ext cx="9230854" cy="1062391"/>
          </a:xfrm>
        </p:spPr>
        <p:txBody>
          <a:bodyPr>
            <a:noAutofit/>
          </a:bodyPr>
          <a:lstStyle/>
          <a:p>
            <a:r>
              <a:rPr lang="es-CR" sz="3600" b="1" dirty="0">
                <a:solidFill>
                  <a:schemeClr val="accent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Saldos de colocaciones directas</a:t>
            </a:r>
          </a:p>
        </p:txBody>
      </p:sp>
      <p:graphicFrame>
        <p:nvGraphicFramePr>
          <p:cNvPr id="9" name="Tabla 8">
            <a:extLst>
              <a:ext uri="{FF2B5EF4-FFF2-40B4-BE49-F238E27FC236}">
                <a16:creationId xmlns:a16="http://schemas.microsoft.com/office/drawing/2014/main" id="{900D6CBE-BC05-4995-AAE1-0942E9164473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435397311"/>
              </p:ext>
            </p:extLst>
          </p:nvPr>
        </p:nvGraphicFramePr>
        <p:xfrm>
          <a:off x="7429500" y="2297618"/>
          <a:ext cx="4646679" cy="1534668"/>
        </p:xfrm>
        <a:graphic>
          <a:graphicData uri="http://schemas.openxmlformats.org/drawingml/2006/table">
            <a:tbl>
              <a:tblPr>
                <a:tableStyleId>{BC89EF96-8CEA-46FF-86C4-4CE0E7609802}</a:tableStyleId>
              </a:tblPr>
              <a:tblGrid>
                <a:gridCol w="833946">
                  <a:extLst>
                    <a:ext uri="{9D8B030D-6E8A-4147-A177-3AD203B41FA5}">
                      <a16:colId xmlns:a16="http://schemas.microsoft.com/office/drawing/2014/main" val="3475122135"/>
                    </a:ext>
                  </a:extLst>
                </a:gridCol>
                <a:gridCol w="1590168">
                  <a:extLst>
                    <a:ext uri="{9D8B030D-6E8A-4147-A177-3AD203B41FA5}">
                      <a16:colId xmlns:a16="http://schemas.microsoft.com/office/drawing/2014/main" val="2417207986"/>
                    </a:ext>
                  </a:extLst>
                </a:gridCol>
                <a:gridCol w="803639">
                  <a:extLst>
                    <a:ext uri="{9D8B030D-6E8A-4147-A177-3AD203B41FA5}">
                      <a16:colId xmlns:a16="http://schemas.microsoft.com/office/drawing/2014/main" val="3308344082"/>
                    </a:ext>
                  </a:extLst>
                </a:gridCol>
                <a:gridCol w="1418926">
                  <a:extLst>
                    <a:ext uri="{9D8B030D-6E8A-4147-A177-3AD203B41FA5}">
                      <a16:colId xmlns:a16="http://schemas.microsoft.com/office/drawing/2014/main" val="1150068568"/>
                    </a:ext>
                  </a:extLst>
                </a:gridCol>
              </a:tblGrid>
              <a:tr h="511556">
                <a:tc>
                  <a:txBody>
                    <a:bodyPr/>
                    <a:lstStyle/>
                    <a:p>
                      <a:pPr algn="ctr" fontAlgn="b"/>
                      <a:r>
                        <a:rPr lang="es-CR" sz="1800" b="1" u="none" strike="noStrike" dirty="0">
                          <a:solidFill>
                            <a:schemeClr val="bg1"/>
                          </a:solidFill>
                          <a:effectLst/>
                        </a:rPr>
                        <a:t> </a:t>
                      </a:r>
                      <a:endParaRPr lang="es-CR" sz="1800" b="1" i="0" u="none" strike="noStrike" dirty="0">
                        <a:solidFill>
                          <a:schemeClr val="bg1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ctr">
                    <a:solidFill>
                      <a:schemeClr val="accent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es-CR" sz="1800" b="1" u="none" strike="noStrike" dirty="0">
                          <a:solidFill>
                            <a:schemeClr val="bg1"/>
                          </a:solidFill>
                          <a:effectLst/>
                        </a:rPr>
                        <a:t>Total colocado </a:t>
                      </a:r>
                      <a:endParaRPr lang="es-CR" sz="1800" b="1" i="0" u="none" strike="noStrike" dirty="0">
                        <a:solidFill>
                          <a:schemeClr val="bg1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ctr">
                    <a:solidFill>
                      <a:schemeClr val="accent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es-CR" sz="1800" b="1" u="none" strike="noStrike" dirty="0">
                          <a:solidFill>
                            <a:schemeClr val="bg1"/>
                          </a:solidFill>
                          <a:effectLst/>
                        </a:rPr>
                        <a:t>RDI</a:t>
                      </a:r>
                      <a:endParaRPr lang="es-CR" sz="1800" b="1" i="0" u="none" strike="noStrike" dirty="0">
                        <a:solidFill>
                          <a:schemeClr val="bg1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ctr">
                    <a:solidFill>
                      <a:schemeClr val="accent1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es-CR" sz="1800" b="1" u="none" strike="noStrike" dirty="0">
                          <a:solidFill>
                            <a:schemeClr val="bg1"/>
                          </a:solidFill>
                          <a:effectLst/>
                        </a:rPr>
                        <a:t>Tesoro Directo </a:t>
                      </a:r>
                      <a:endParaRPr lang="es-CR" sz="1800" b="1" i="0" u="none" strike="noStrike" dirty="0">
                        <a:solidFill>
                          <a:schemeClr val="bg1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ctr">
                    <a:solidFill>
                      <a:schemeClr val="accent1">
                        <a:lumMod val="50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666761705"/>
                  </a:ext>
                </a:extLst>
              </a:tr>
              <a:tr h="511556">
                <a:tc>
                  <a:txBody>
                    <a:bodyPr/>
                    <a:lstStyle/>
                    <a:p>
                      <a:pPr algn="ctr" rtl="0" fontAlgn="b"/>
                      <a:r>
                        <a:rPr lang="es-CR" sz="1800" b="0" i="0" u="none" strike="noStrike" dirty="0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dic-21</a:t>
                      </a:r>
                    </a:p>
                  </a:txBody>
                  <a:tcPr marL="0" marR="0" marT="0" marB="0" anchor="ctr"/>
                </a:tc>
                <a:tc>
                  <a:txBody>
                    <a:bodyPr/>
                    <a:lstStyle/>
                    <a:p>
                      <a:pPr algn="ctr" rtl="0" fontAlgn="b"/>
                      <a:r>
                        <a:rPr lang="es-CR" sz="1800" b="0" i="0" u="none" strike="noStrike" dirty="0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        634,269.23 </a:t>
                      </a:r>
                    </a:p>
                  </a:txBody>
                  <a:tcPr marL="0" marR="0" marT="0" marB="0" anchor="ctr"/>
                </a:tc>
                <a:tc>
                  <a:txBody>
                    <a:bodyPr/>
                    <a:lstStyle/>
                    <a:p>
                      <a:pPr algn="ctr" rtl="0" fontAlgn="b"/>
                      <a:r>
                        <a:rPr lang="es-CR" sz="1800" b="0" i="0" u="none" strike="noStrike" dirty="0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34%</a:t>
                      </a:r>
                    </a:p>
                  </a:txBody>
                  <a:tcPr marL="0" marR="0" marT="0" marB="0" anchor="ctr"/>
                </a:tc>
                <a:tc>
                  <a:txBody>
                    <a:bodyPr/>
                    <a:lstStyle/>
                    <a:p>
                      <a:pPr algn="ctr" rtl="0" fontAlgn="b"/>
                      <a:r>
                        <a:rPr lang="es-CR" sz="1800" b="0" i="0" u="none" strike="noStrike" dirty="0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66%</a:t>
                      </a:r>
                    </a:p>
                  </a:txBody>
                  <a:tcPr marL="0" marR="0" marT="0" marB="0" anchor="ctr"/>
                </a:tc>
                <a:extLst>
                  <a:ext uri="{0D108BD9-81ED-4DB2-BD59-A6C34878D82A}">
                    <a16:rowId xmlns:a16="http://schemas.microsoft.com/office/drawing/2014/main" val="3885344096"/>
                  </a:ext>
                </a:extLst>
              </a:tr>
              <a:tr h="511556">
                <a:tc>
                  <a:txBody>
                    <a:bodyPr/>
                    <a:lstStyle/>
                    <a:p>
                      <a:pPr algn="ctr" rtl="0" fontAlgn="b"/>
                      <a:r>
                        <a:rPr lang="es-CR" sz="1800" b="0" i="0" u="none" strike="noStrike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ene-22</a:t>
                      </a:r>
                    </a:p>
                  </a:txBody>
                  <a:tcPr marL="0" marR="0" marT="0" marB="0" anchor="ctr"/>
                </a:tc>
                <a:tc>
                  <a:txBody>
                    <a:bodyPr/>
                    <a:lstStyle/>
                    <a:p>
                      <a:pPr algn="ctr" rtl="0" fontAlgn="b"/>
                      <a:r>
                        <a:rPr lang="es-CR" sz="1800" b="0" i="0" u="none" strike="noStrike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        544,492.95 </a:t>
                      </a:r>
                    </a:p>
                  </a:txBody>
                  <a:tcPr marL="0" marR="0" marT="0" marB="0" anchor="ctr"/>
                </a:tc>
                <a:tc>
                  <a:txBody>
                    <a:bodyPr/>
                    <a:lstStyle/>
                    <a:p>
                      <a:pPr algn="ctr" rtl="0" fontAlgn="b"/>
                      <a:r>
                        <a:rPr lang="es-CR" sz="1800" b="0" i="0" u="none" strike="noStrike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28%</a:t>
                      </a:r>
                    </a:p>
                  </a:txBody>
                  <a:tcPr marL="0" marR="0" marT="0" marB="0" anchor="ctr"/>
                </a:tc>
                <a:tc>
                  <a:txBody>
                    <a:bodyPr/>
                    <a:lstStyle/>
                    <a:p>
                      <a:pPr algn="ctr" rtl="0" fontAlgn="b"/>
                      <a:r>
                        <a:rPr lang="es-CR" sz="1800" b="0" i="0" u="none" strike="noStrike" dirty="0">
                          <a:solidFill>
                            <a:srgbClr val="000000"/>
                          </a:solidFill>
                          <a:effectLst/>
                          <a:latin typeface="Calibri" panose="020F0502020204030204" pitchFamily="34" charset="0"/>
                        </a:rPr>
                        <a:t>72%</a:t>
                      </a:r>
                    </a:p>
                  </a:txBody>
                  <a:tcPr marL="0" marR="0" marT="0" marB="0" anchor="ctr"/>
                </a:tc>
                <a:extLst>
                  <a:ext uri="{0D108BD9-81ED-4DB2-BD59-A6C34878D82A}">
                    <a16:rowId xmlns:a16="http://schemas.microsoft.com/office/drawing/2014/main" val="322429235"/>
                  </a:ext>
                </a:extLst>
              </a:tr>
            </a:tbl>
          </a:graphicData>
        </a:graphic>
      </p:graphicFrame>
      <p:graphicFrame>
        <p:nvGraphicFramePr>
          <p:cNvPr id="5" name="Tabla 4">
            <a:extLst>
              <a:ext uri="{FF2B5EF4-FFF2-40B4-BE49-F238E27FC236}">
                <a16:creationId xmlns:a16="http://schemas.microsoft.com/office/drawing/2014/main" id="{B9A60EE8-6426-4DCB-B85B-ABB9A096435F}"/>
              </a:ext>
            </a:extLst>
          </p:cNvPr>
          <p:cNvGraphicFramePr>
            <a:graphicFrameLocks noGrp="1"/>
          </p:cNvGraphicFramePr>
          <p:nvPr>
            <p:extLst/>
          </p:nvPr>
        </p:nvGraphicFramePr>
        <p:xfrm>
          <a:off x="7742498" y="4100539"/>
          <a:ext cx="3603163" cy="1534668"/>
        </p:xfrm>
        <a:graphic>
          <a:graphicData uri="http://schemas.openxmlformats.org/drawingml/2006/table">
            <a:tbl>
              <a:tblPr/>
              <a:tblGrid>
                <a:gridCol w="1736983">
                  <a:extLst>
                    <a:ext uri="{9D8B030D-6E8A-4147-A177-3AD203B41FA5}">
                      <a16:colId xmlns:a16="http://schemas.microsoft.com/office/drawing/2014/main" val="4022238659"/>
                    </a:ext>
                  </a:extLst>
                </a:gridCol>
                <a:gridCol w="1866180">
                  <a:extLst>
                    <a:ext uri="{9D8B030D-6E8A-4147-A177-3AD203B41FA5}">
                      <a16:colId xmlns:a16="http://schemas.microsoft.com/office/drawing/2014/main" val="4283998476"/>
                    </a:ext>
                  </a:extLst>
                </a:gridCol>
              </a:tblGrid>
              <a:tr h="248633">
                <a:tc gridSpan="2">
                  <a:txBody>
                    <a:bodyPr/>
                    <a:lstStyle/>
                    <a:p>
                      <a:pPr algn="ctr" rtl="0" fontAlgn="b"/>
                      <a:r>
                        <a:rPr lang="es-ES" sz="1400" b="1" i="0" u="none" strike="noStrike">
                          <a:solidFill>
                            <a:srgbClr val="FFFFFF"/>
                          </a:solidFill>
                          <a:effectLst/>
                          <a:latin typeface="Arial" panose="020B0604020202020204" pitchFamily="34" charset="0"/>
                        </a:rPr>
                        <a:t>Peso colocación OTC s/DPT</a:t>
                      </a:r>
                    </a:p>
                  </a:txBody>
                  <a:tcPr marL="7620" marR="7620" marT="762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203864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s-CR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636852044"/>
                  </a:ext>
                </a:extLst>
              </a:tr>
              <a:tr h="257207">
                <a:tc>
                  <a:txBody>
                    <a:bodyPr/>
                    <a:lstStyle/>
                    <a:p>
                      <a:pPr algn="ctr" rtl="0" fontAlgn="b"/>
                      <a:r>
                        <a:rPr lang="es-CR" sz="1400" b="0" i="0" u="none" strike="noStrike">
                          <a:solidFill>
                            <a:srgbClr val="000000"/>
                          </a:solidFill>
                          <a:effectLst/>
                          <a:latin typeface="Arial" panose="020B0604020202020204" pitchFamily="34" charset="0"/>
                        </a:rPr>
                        <a:t>2018</a:t>
                      </a:r>
                    </a:p>
                  </a:txBody>
                  <a:tcPr marL="7620" marR="7620" marT="762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rtl="0" fontAlgn="b"/>
                      <a:r>
                        <a:rPr lang="es-CR" sz="1400" b="0" i="0" u="none" strike="noStrike">
                          <a:solidFill>
                            <a:srgbClr val="000000"/>
                          </a:solidFill>
                          <a:effectLst/>
                          <a:latin typeface="Arial" panose="020B0604020202020204" pitchFamily="34" charset="0"/>
                        </a:rPr>
                        <a:t>7,3%</a:t>
                      </a:r>
                    </a:p>
                  </a:txBody>
                  <a:tcPr marL="7620" marR="7620" marT="762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2437215847"/>
                  </a:ext>
                </a:extLst>
              </a:tr>
              <a:tr h="257207">
                <a:tc>
                  <a:txBody>
                    <a:bodyPr/>
                    <a:lstStyle/>
                    <a:p>
                      <a:pPr algn="ctr" rtl="0" fontAlgn="b"/>
                      <a:r>
                        <a:rPr lang="es-CR" sz="1400" b="0" i="0" u="none" strike="noStrike">
                          <a:solidFill>
                            <a:srgbClr val="000000"/>
                          </a:solidFill>
                          <a:effectLst/>
                          <a:latin typeface="Arial" panose="020B0604020202020204" pitchFamily="34" charset="0"/>
                        </a:rPr>
                        <a:t>2019</a:t>
                      </a:r>
                    </a:p>
                  </a:txBody>
                  <a:tcPr marL="7620" marR="7620" marT="762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rtl="0" fontAlgn="b"/>
                      <a:r>
                        <a:rPr lang="es-CR" sz="1400" b="0" i="0" u="none" strike="noStrike">
                          <a:solidFill>
                            <a:srgbClr val="000000"/>
                          </a:solidFill>
                          <a:effectLst/>
                          <a:latin typeface="Arial" panose="020B0604020202020204" pitchFamily="34" charset="0"/>
                        </a:rPr>
                        <a:t>4,5%</a:t>
                      </a:r>
                    </a:p>
                  </a:txBody>
                  <a:tcPr marL="7620" marR="7620" marT="762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2522841713"/>
                  </a:ext>
                </a:extLst>
              </a:tr>
              <a:tr h="257207">
                <a:tc>
                  <a:txBody>
                    <a:bodyPr/>
                    <a:lstStyle/>
                    <a:p>
                      <a:pPr algn="ctr" rtl="0" fontAlgn="b"/>
                      <a:r>
                        <a:rPr lang="es-CR" sz="1400" b="0" i="0" u="none" strike="noStrike">
                          <a:solidFill>
                            <a:srgbClr val="000000"/>
                          </a:solidFill>
                          <a:effectLst/>
                          <a:latin typeface="Arial" panose="020B0604020202020204" pitchFamily="34" charset="0"/>
                        </a:rPr>
                        <a:t>2020</a:t>
                      </a:r>
                    </a:p>
                  </a:txBody>
                  <a:tcPr marL="7620" marR="7620" marT="762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rtl="0" fontAlgn="b"/>
                      <a:r>
                        <a:rPr lang="es-CR" sz="1400" b="0" i="0" u="none" strike="noStrike">
                          <a:solidFill>
                            <a:srgbClr val="000000"/>
                          </a:solidFill>
                          <a:effectLst/>
                          <a:latin typeface="Arial" panose="020B0604020202020204" pitchFamily="34" charset="0"/>
                        </a:rPr>
                        <a:t>3,5%</a:t>
                      </a:r>
                    </a:p>
                  </a:txBody>
                  <a:tcPr marL="7620" marR="7620" marT="762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2145480188"/>
                  </a:ext>
                </a:extLst>
              </a:tr>
              <a:tr h="257207">
                <a:tc>
                  <a:txBody>
                    <a:bodyPr/>
                    <a:lstStyle/>
                    <a:p>
                      <a:pPr algn="ctr" rtl="0" fontAlgn="b"/>
                      <a:r>
                        <a:rPr lang="es-CR" sz="1400" b="0" i="0" u="none" strike="noStrike">
                          <a:solidFill>
                            <a:srgbClr val="000000"/>
                          </a:solidFill>
                          <a:effectLst/>
                          <a:latin typeface="Arial" panose="020B0604020202020204" pitchFamily="34" charset="0"/>
                        </a:rPr>
                        <a:t>dic-21</a:t>
                      </a:r>
                    </a:p>
                  </a:txBody>
                  <a:tcPr marL="7620" marR="7620" marT="762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rtl="0" fontAlgn="b"/>
                      <a:r>
                        <a:rPr lang="es-CR" sz="1400" b="0" i="0" u="none" strike="noStrike">
                          <a:solidFill>
                            <a:srgbClr val="000000"/>
                          </a:solidFill>
                          <a:effectLst/>
                          <a:latin typeface="Arial" panose="020B0604020202020204" pitchFamily="34" charset="0"/>
                        </a:rPr>
                        <a:t>2,3%</a:t>
                      </a:r>
                    </a:p>
                  </a:txBody>
                  <a:tcPr marL="7620" marR="7620" marT="762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306507850"/>
                  </a:ext>
                </a:extLst>
              </a:tr>
              <a:tr h="257207">
                <a:tc>
                  <a:txBody>
                    <a:bodyPr/>
                    <a:lstStyle/>
                    <a:p>
                      <a:pPr algn="ctr" rtl="0" fontAlgn="b"/>
                      <a:r>
                        <a:rPr lang="es-CR" sz="1400" b="0" i="0" u="none" strike="noStrike">
                          <a:solidFill>
                            <a:srgbClr val="000000"/>
                          </a:solidFill>
                          <a:effectLst/>
                          <a:latin typeface="Arial" panose="020B0604020202020204" pitchFamily="34" charset="0"/>
                        </a:rPr>
                        <a:t>ene-22</a:t>
                      </a:r>
                    </a:p>
                  </a:txBody>
                  <a:tcPr marL="7620" marR="7620" marT="762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rtl="0" fontAlgn="b"/>
                      <a:r>
                        <a:rPr lang="es-CR" sz="1400" b="0" i="0" u="none" strike="noStrike" dirty="0">
                          <a:solidFill>
                            <a:srgbClr val="000000"/>
                          </a:solidFill>
                          <a:effectLst/>
                          <a:latin typeface="Arial" panose="020B0604020202020204" pitchFamily="34" charset="0"/>
                        </a:rPr>
                        <a:t>2.0%</a:t>
                      </a:r>
                    </a:p>
                  </a:txBody>
                  <a:tcPr marL="7620" marR="7620" marT="762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73281390"/>
                  </a:ext>
                </a:extLst>
              </a:tr>
            </a:tbl>
          </a:graphicData>
        </a:graphic>
      </p:graphicFrame>
      <p:pic>
        <p:nvPicPr>
          <p:cNvPr id="4" name="Imagen 3">
            <a:extLst>
              <a:ext uri="{FF2B5EF4-FFF2-40B4-BE49-F238E27FC236}">
                <a16:creationId xmlns:a16="http://schemas.microsoft.com/office/drawing/2014/main" id="{001691DF-BEEB-4C42-B0B5-EB9F6DB1CF29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79049" y="1070747"/>
            <a:ext cx="6840305" cy="516985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53063579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Imagen 7">
            <a:extLst>
              <a:ext uri="{FF2B5EF4-FFF2-40B4-BE49-F238E27FC236}">
                <a16:creationId xmlns:a16="http://schemas.microsoft.com/office/drawing/2014/main" id="{EF06AB5A-FDD5-4F42-9EC0-B86C3B140D4B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10" name="CuadroTexto 9"/>
          <p:cNvSpPr txBox="1"/>
          <p:nvPr/>
        </p:nvSpPr>
        <p:spPr>
          <a:xfrm>
            <a:off x="594360" y="6415241"/>
            <a:ext cx="6835140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s-CR" sz="1200" b="1" dirty="0">
                <a:latin typeface="Arial" panose="020B0604020202020204" pitchFamily="34" charset="0"/>
                <a:cs typeface="Arial" panose="020B0604020202020204" pitchFamily="34" charset="0"/>
              </a:rPr>
              <a:t>Fuente</a:t>
            </a:r>
            <a:r>
              <a:rPr lang="es-CR" sz="1200" dirty="0">
                <a:latin typeface="Arial" panose="020B0604020202020204" pitchFamily="34" charset="0"/>
                <a:cs typeface="Arial" panose="020B0604020202020204" pitchFamily="34" charset="0"/>
              </a:rPr>
              <a:t>: Tesorería Nacional del Ministerio de Hacienda</a:t>
            </a:r>
          </a:p>
        </p:txBody>
      </p:sp>
      <p:sp>
        <p:nvSpPr>
          <p:cNvPr id="3" name="Título 2"/>
          <p:cNvSpPr>
            <a:spLocks noGrp="1"/>
          </p:cNvSpPr>
          <p:nvPr>
            <p:ph type="title"/>
          </p:nvPr>
        </p:nvSpPr>
        <p:spPr>
          <a:xfrm>
            <a:off x="721910" y="152226"/>
            <a:ext cx="9768841" cy="1159803"/>
          </a:xfrm>
        </p:spPr>
        <p:txBody>
          <a:bodyPr>
            <a:normAutofit/>
          </a:bodyPr>
          <a:lstStyle/>
          <a:p>
            <a:r>
              <a:rPr lang="es-CR" sz="3200" b="1" dirty="0">
                <a:solidFill>
                  <a:schemeClr val="accent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Resultado de Operaciones de Gestión de Pasivos</a:t>
            </a:r>
            <a:br>
              <a:rPr lang="es-CR" sz="3200" b="1" dirty="0">
                <a:solidFill>
                  <a:schemeClr val="accent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</a:br>
            <a:r>
              <a:rPr lang="es-CR" sz="2800" b="1" dirty="0">
                <a:solidFill>
                  <a:schemeClr val="accent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(Canje y Subastas Inversas) Del 2017 al 2022</a:t>
            </a:r>
            <a:endParaRPr lang="es-CR" sz="3200" b="1" dirty="0">
              <a:solidFill>
                <a:schemeClr val="accent1">
                  <a:lumMod val="50000"/>
                </a:scheme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pic>
        <p:nvPicPr>
          <p:cNvPr id="2" name="Imagen 1">
            <a:extLst>
              <a:ext uri="{FF2B5EF4-FFF2-40B4-BE49-F238E27FC236}">
                <a16:creationId xmlns:a16="http://schemas.microsoft.com/office/drawing/2014/main" id="{52D5879B-4478-403A-9E6A-8827D0DEA31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21910" y="1464255"/>
            <a:ext cx="10932534" cy="469432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718106094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Imagen 5">
            <a:extLst>
              <a:ext uri="{FF2B5EF4-FFF2-40B4-BE49-F238E27FC236}">
                <a16:creationId xmlns:a16="http://schemas.microsoft.com/office/drawing/2014/main" id="{2CE7787C-94F6-49CB-9F3A-E721295EDCE0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10" name="CuadroTexto 9"/>
          <p:cNvSpPr txBox="1"/>
          <p:nvPr/>
        </p:nvSpPr>
        <p:spPr>
          <a:xfrm>
            <a:off x="594360" y="6415241"/>
            <a:ext cx="6835140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s-CR" sz="1200" b="1" dirty="0">
                <a:latin typeface="Arial" panose="020B0604020202020204" pitchFamily="34" charset="0"/>
                <a:cs typeface="Arial" panose="020B0604020202020204" pitchFamily="34" charset="0"/>
              </a:rPr>
              <a:t>Fuente</a:t>
            </a:r>
            <a:r>
              <a:rPr lang="es-CR" sz="1200" dirty="0">
                <a:latin typeface="Arial" panose="020B0604020202020204" pitchFamily="34" charset="0"/>
                <a:cs typeface="Arial" panose="020B0604020202020204" pitchFamily="34" charset="0"/>
              </a:rPr>
              <a:t>: Tesorería Nacional del Ministerio de Hacienda</a:t>
            </a:r>
          </a:p>
        </p:txBody>
      </p:sp>
      <p:sp>
        <p:nvSpPr>
          <p:cNvPr id="3" name="Título 2"/>
          <p:cNvSpPr>
            <a:spLocks noGrp="1"/>
          </p:cNvSpPr>
          <p:nvPr>
            <p:ph type="title"/>
          </p:nvPr>
        </p:nvSpPr>
        <p:spPr>
          <a:xfrm>
            <a:off x="759230" y="67710"/>
            <a:ext cx="9598153" cy="1325563"/>
          </a:xfrm>
        </p:spPr>
        <p:txBody>
          <a:bodyPr>
            <a:normAutofit/>
          </a:bodyPr>
          <a:lstStyle/>
          <a:p>
            <a:r>
              <a:rPr lang="es-CR" sz="3200" b="1" dirty="0">
                <a:solidFill>
                  <a:schemeClr val="accent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Impacto de Vencimientos Deuda Estandarizada de las Operaciones de Gestión de Pasivos</a:t>
            </a:r>
          </a:p>
        </p:txBody>
      </p:sp>
      <p:pic>
        <p:nvPicPr>
          <p:cNvPr id="2050" name="Gráfico 2" descr="image004">
            <a:extLst>
              <a:ext uri="{FF2B5EF4-FFF2-40B4-BE49-F238E27FC236}">
                <a16:creationId xmlns:a16="http://schemas.microsoft.com/office/drawing/2014/main" id="{D0D1F27E-5762-4494-BD89-7C08E207B2A1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737" t="1313" r="882" b="1303"/>
          <a:stretch/>
        </p:blipFill>
        <p:spPr bwMode="auto">
          <a:xfrm>
            <a:off x="759230" y="1460983"/>
            <a:ext cx="10487890" cy="466344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367976674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Imagen 5">
            <a:extLst>
              <a:ext uri="{FF2B5EF4-FFF2-40B4-BE49-F238E27FC236}">
                <a16:creationId xmlns:a16="http://schemas.microsoft.com/office/drawing/2014/main" id="{E9B16C02-682A-4535-8ED5-89696083DE7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10" name="CuadroTexto 9"/>
          <p:cNvSpPr txBox="1"/>
          <p:nvPr/>
        </p:nvSpPr>
        <p:spPr>
          <a:xfrm>
            <a:off x="594360" y="6415241"/>
            <a:ext cx="6835140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s-CR" sz="1200" b="1" dirty="0">
                <a:cs typeface="Arial" panose="020B0604020202020204" pitchFamily="34" charset="0"/>
              </a:rPr>
              <a:t>Fuente</a:t>
            </a:r>
            <a:r>
              <a:rPr lang="es-CR" sz="1200" dirty="0">
                <a:cs typeface="Arial" panose="020B0604020202020204" pitchFamily="34" charset="0"/>
              </a:rPr>
              <a:t>: Tesorería Nacional del Ministerio de Hacienda</a:t>
            </a:r>
          </a:p>
        </p:txBody>
      </p:sp>
      <p:sp>
        <p:nvSpPr>
          <p:cNvPr id="3" name="Título 2"/>
          <p:cNvSpPr>
            <a:spLocks noGrp="1"/>
          </p:cNvSpPr>
          <p:nvPr>
            <p:ph type="title"/>
          </p:nvPr>
        </p:nvSpPr>
        <p:spPr>
          <a:xfrm>
            <a:off x="451310" y="220193"/>
            <a:ext cx="11149896" cy="998367"/>
          </a:xfrm>
        </p:spPr>
        <p:txBody>
          <a:bodyPr>
            <a:normAutofit/>
          </a:bodyPr>
          <a:lstStyle/>
          <a:p>
            <a:r>
              <a:rPr lang="es-CR" sz="3200" b="1" dirty="0">
                <a:solidFill>
                  <a:schemeClr val="accent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Impacto de Vencimientos Deuda Estandarizada de las Operaciones de Gestión de Pasivos</a:t>
            </a:r>
          </a:p>
        </p:txBody>
      </p:sp>
      <p:pic>
        <p:nvPicPr>
          <p:cNvPr id="4" name="Imagen 3">
            <a:extLst>
              <a:ext uri="{FF2B5EF4-FFF2-40B4-BE49-F238E27FC236}">
                <a16:creationId xmlns:a16="http://schemas.microsoft.com/office/drawing/2014/main" id="{EEE14961-1269-48D1-9EB9-01CE8CFAB8A1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928411" y="5825482"/>
            <a:ext cx="2434574" cy="687835"/>
          </a:xfrm>
          <a:prstGeom prst="rect">
            <a:avLst/>
          </a:prstGeom>
        </p:spPr>
      </p:pic>
      <p:pic>
        <p:nvPicPr>
          <p:cNvPr id="2" name="Imagen 1">
            <a:extLst>
              <a:ext uri="{FF2B5EF4-FFF2-40B4-BE49-F238E27FC236}">
                <a16:creationId xmlns:a16="http://schemas.microsoft.com/office/drawing/2014/main" id="{4FC2E2BA-5003-4C0A-8565-C4E7E83D32DF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-69742" y="1359518"/>
            <a:ext cx="12192000" cy="48768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8298562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n 4">
            <a:extLst>
              <a:ext uri="{FF2B5EF4-FFF2-40B4-BE49-F238E27FC236}">
                <a16:creationId xmlns:a16="http://schemas.microsoft.com/office/drawing/2014/main" id="{A7E5D911-278F-4D6A-B5A4-E9980D266A2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1394706" y="311410"/>
            <a:ext cx="9051175" cy="765406"/>
          </a:xfrm>
        </p:spPr>
        <p:txBody>
          <a:bodyPr>
            <a:normAutofit/>
          </a:bodyPr>
          <a:lstStyle/>
          <a:p>
            <a:r>
              <a:rPr lang="es-CR" sz="3600" b="1" dirty="0">
                <a:solidFill>
                  <a:schemeClr val="accent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Proyectos</a:t>
            </a:r>
            <a:endParaRPr lang="en-US" sz="3600" dirty="0">
              <a:solidFill>
                <a:schemeClr val="accent1">
                  <a:lumMod val="50000"/>
                </a:scheme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graphicFrame>
        <p:nvGraphicFramePr>
          <p:cNvPr id="4" name="Diagrama 3">
            <a:extLst>
              <a:ext uri="{FF2B5EF4-FFF2-40B4-BE49-F238E27FC236}">
                <a16:creationId xmlns:a16="http://schemas.microsoft.com/office/drawing/2014/main" id="{11125373-D6AD-433C-AF0D-97A8245A4ABF}"/>
              </a:ext>
            </a:extLst>
          </p:cNvPr>
          <p:cNvGraphicFramePr/>
          <p:nvPr>
            <p:extLst>
              <p:ext uri="{D42A27DB-BD31-4B8C-83A1-F6EECF244321}">
                <p14:modId xmlns:p14="http://schemas.microsoft.com/office/powerpoint/2010/main" val="325283580"/>
              </p:ext>
            </p:extLst>
          </p:nvPr>
        </p:nvGraphicFramePr>
        <p:xfrm>
          <a:off x="931025" y="1379912"/>
          <a:ext cx="10548851" cy="5037563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3" r:lo="rId4" r:qs="rId5" r:cs="rId6"/>
          </a:graphicData>
        </a:graphic>
      </p:graphicFrame>
    </p:spTree>
    <p:extLst>
      <p:ext uri="{BB962C8B-B14F-4D97-AF65-F5344CB8AC3E}">
        <p14:creationId xmlns:p14="http://schemas.microsoft.com/office/powerpoint/2010/main" val="1388531122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n 4">
            <a:extLst>
              <a:ext uri="{FF2B5EF4-FFF2-40B4-BE49-F238E27FC236}">
                <a16:creationId xmlns:a16="http://schemas.microsoft.com/office/drawing/2014/main" id="{E6273178-E40F-43AD-A580-CF34EB497D3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4" name="3 Título"/>
          <p:cNvSpPr>
            <a:spLocks noGrp="1"/>
          </p:cNvSpPr>
          <p:nvPr>
            <p:ph type="ctrTitle"/>
          </p:nvPr>
        </p:nvSpPr>
        <p:spPr>
          <a:xfrm>
            <a:off x="1427497" y="2712927"/>
            <a:ext cx="9144000" cy="1169098"/>
          </a:xfrm>
        </p:spPr>
        <p:txBody>
          <a:bodyPr>
            <a:normAutofit/>
          </a:bodyPr>
          <a:lstStyle/>
          <a:p>
            <a:r>
              <a:rPr lang="es-CR" sz="4000" b="1" dirty="0">
                <a:solidFill>
                  <a:schemeClr val="accent1">
                    <a:lumMod val="50000"/>
                  </a:schemeClr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¡Muchas gracias! </a:t>
            </a:r>
          </a:p>
        </p:txBody>
      </p:sp>
    </p:spTree>
    <p:extLst>
      <p:ext uri="{BB962C8B-B14F-4D97-AF65-F5344CB8AC3E}">
        <p14:creationId xmlns:p14="http://schemas.microsoft.com/office/powerpoint/2010/main" val="528224027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Imagen 5">
            <a:extLst>
              <a:ext uri="{FF2B5EF4-FFF2-40B4-BE49-F238E27FC236}">
                <a16:creationId xmlns:a16="http://schemas.microsoft.com/office/drawing/2014/main" id="{D163A6D4-BE6A-A845-8022-ECBA1F7B9825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3" name="Subtitle 2">
            <a:extLst>
              <a:ext uri="{FF2B5EF4-FFF2-40B4-BE49-F238E27FC236}">
                <a16:creationId xmlns:a16="http://schemas.microsoft.com/office/drawing/2014/main" id="{FFC1168F-B4C4-4DA7-8A3B-F17B9D12569F}"/>
              </a:ext>
            </a:extLst>
          </p:cNvPr>
          <p:cNvSpPr txBox="1">
            <a:spLocks/>
          </p:cNvSpPr>
          <p:nvPr/>
        </p:nvSpPr>
        <p:spPr>
          <a:xfrm>
            <a:off x="0" y="2629651"/>
            <a:ext cx="12192000" cy="251118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 algn="ctr">
              <a:buFont typeface="Arial" panose="020B0604020202020204" pitchFamily="34" charset="0"/>
              <a:buNone/>
            </a:pPr>
            <a:r>
              <a:rPr lang="es-CR" sz="4000" b="1" dirty="0">
                <a:solidFill>
                  <a:schemeClr val="accent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 Deuda Pública del Gobierno Central</a:t>
            </a:r>
          </a:p>
          <a:p>
            <a:pPr marL="0" indent="0" algn="ctr">
              <a:buFont typeface="Arial" panose="020B0604020202020204" pitchFamily="34" charset="0"/>
              <a:buNone/>
            </a:pPr>
            <a:endParaRPr lang="es-ES" sz="4000" b="1" dirty="0">
              <a:solidFill>
                <a:schemeClr val="accent1">
                  <a:lumMod val="50000"/>
                </a:scheme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0" indent="0" algn="ctr">
              <a:buFont typeface="Arial" panose="020B0604020202020204" pitchFamily="34" charset="0"/>
              <a:buNone/>
            </a:pPr>
            <a:r>
              <a:rPr lang="es-ES" sz="3900" b="1" dirty="0">
                <a:solidFill>
                  <a:schemeClr val="accent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Isaac Castro Esquivel</a:t>
            </a:r>
          </a:p>
          <a:p>
            <a:pPr marL="0" indent="0" algn="ctr">
              <a:buFont typeface="Arial" panose="020B0604020202020204" pitchFamily="34" charset="0"/>
              <a:buNone/>
            </a:pPr>
            <a:r>
              <a:rPr lang="es-ES" sz="2000" dirty="0">
                <a:solidFill>
                  <a:schemeClr val="accent1">
                    <a:lumMod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rPr>
              <a:t>Vice Ministro de Egresos</a:t>
            </a:r>
            <a:endParaRPr lang="es-CR" sz="2000" dirty="0">
              <a:solidFill>
                <a:schemeClr val="accent1">
                  <a:lumMod val="50000"/>
                </a:schemeClr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4" name="1 CuadroTexto">
            <a:extLst>
              <a:ext uri="{FF2B5EF4-FFF2-40B4-BE49-F238E27FC236}">
                <a16:creationId xmlns:a16="http://schemas.microsoft.com/office/drawing/2014/main" id="{9E102617-BE9E-47B2-8BE4-5C05858E946B}"/>
              </a:ext>
            </a:extLst>
          </p:cNvPr>
          <p:cNvSpPr txBox="1"/>
          <p:nvPr/>
        </p:nvSpPr>
        <p:spPr>
          <a:xfrm>
            <a:off x="3394589" y="5588860"/>
            <a:ext cx="5256584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ES" dirty="0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Febrero</a:t>
            </a:r>
            <a:r>
              <a:rPr lang="es-CR" dirty="0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, 2022</a:t>
            </a:r>
          </a:p>
          <a:p>
            <a:pPr algn="ctr"/>
            <a:endParaRPr lang="es-CR" dirty="0">
              <a:solidFill>
                <a:schemeClr val="bg1">
                  <a:lumMod val="50000"/>
                </a:schemeClr>
              </a:solidFill>
              <a:latin typeface="Arial" pitchFamily="34" charset="0"/>
              <a:cs typeface="Arial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049217945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Imagen 2">
            <a:extLst>
              <a:ext uri="{FF2B5EF4-FFF2-40B4-BE49-F238E27FC236}">
                <a16:creationId xmlns:a16="http://schemas.microsoft.com/office/drawing/2014/main" id="{C0760CF6-2B63-EF4F-BA7B-756D83C5A0D0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4" name="Título 2">
            <a:extLst>
              <a:ext uri="{FF2B5EF4-FFF2-40B4-BE49-F238E27FC236}">
                <a16:creationId xmlns:a16="http://schemas.microsoft.com/office/drawing/2014/main" id="{87BF93D5-EE74-4B40-ABFB-CA71366658C3}"/>
              </a:ext>
            </a:extLst>
          </p:cNvPr>
          <p:cNvSpPr txBox="1">
            <a:spLocks/>
          </p:cNvSpPr>
          <p:nvPr/>
        </p:nvSpPr>
        <p:spPr>
          <a:xfrm>
            <a:off x="461646" y="0"/>
            <a:ext cx="9768841" cy="1325563"/>
          </a:xfrm>
          <a:prstGeom prst="rect">
            <a:avLst/>
          </a:prstGeom>
        </p:spPr>
        <p:txBody>
          <a:bodyPr vert="horz" lIns="91440" tIns="45720" rIns="91440" bIns="45720" rtlCol="0" anchor="b">
            <a:normAutofit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s-ES" sz="2600" b="1" dirty="0">
                <a:solidFill>
                  <a:schemeClr val="accent1">
                    <a:lumMod val="50000"/>
                  </a:schemeClr>
                </a:solidFill>
                <a:latin typeface="Arial"/>
                <a:cs typeface="Arial"/>
              </a:rPr>
              <a:t>S</a:t>
            </a:r>
            <a:r>
              <a:rPr lang="es-CR" sz="2600" b="1" dirty="0" err="1">
                <a:solidFill>
                  <a:schemeClr val="accent1">
                    <a:lumMod val="50000"/>
                  </a:schemeClr>
                </a:solidFill>
                <a:latin typeface="Arial"/>
                <a:cs typeface="Arial"/>
              </a:rPr>
              <a:t>ituación</a:t>
            </a:r>
            <a:r>
              <a:rPr lang="es-CR" sz="2600" b="1" dirty="0">
                <a:solidFill>
                  <a:schemeClr val="accent1">
                    <a:lumMod val="50000"/>
                  </a:schemeClr>
                </a:solidFill>
                <a:latin typeface="Arial"/>
                <a:cs typeface="Arial"/>
              </a:rPr>
              <a:t> actual de la deuda pública del Gobierno Central </a:t>
            </a:r>
            <a:br>
              <a:rPr lang="es-CR" sz="2600" b="1" dirty="0">
                <a:solidFill>
                  <a:schemeClr val="accent5">
                    <a:lumMod val="50000"/>
                  </a:schemeClr>
                </a:solidFill>
                <a:latin typeface="Arial"/>
                <a:cs typeface="Arial"/>
              </a:rPr>
            </a:br>
            <a:endParaRPr lang="es-CR" sz="2600" b="1" dirty="0">
              <a:solidFill>
                <a:schemeClr val="accent5">
                  <a:lumMod val="50000"/>
                </a:schemeClr>
              </a:solidFill>
              <a:latin typeface="Arial"/>
              <a:cs typeface="Arial"/>
            </a:endParaRPr>
          </a:p>
        </p:txBody>
      </p:sp>
      <p:sp>
        <p:nvSpPr>
          <p:cNvPr id="7" name="CuadroTexto 6">
            <a:extLst>
              <a:ext uri="{FF2B5EF4-FFF2-40B4-BE49-F238E27FC236}">
                <a16:creationId xmlns:a16="http://schemas.microsoft.com/office/drawing/2014/main" id="{F980BD6D-FC3F-4F56-9127-F17EE1DCC01F}"/>
              </a:ext>
            </a:extLst>
          </p:cNvPr>
          <p:cNvSpPr txBox="1"/>
          <p:nvPr/>
        </p:nvSpPr>
        <p:spPr>
          <a:xfrm>
            <a:off x="2311277" y="6366136"/>
            <a:ext cx="10581565" cy="25391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s-ES" sz="1050" dirty="0">
                <a:latin typeface="Arial" panose="020B0604020202020204" pitchFamily="34" charset="0"/>
                <a:cs typeface="Arial" panose="020B0604020202020204" pitchFamily="34" charset="0"/>
              </a:rPr>
              <a:t>Fuente: Dirección de Crédito Público del Ministerio de Hacienda.</a:t>
            </a:r>
            <a:endParaRPr lang="es-CR" sz="1050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pic>
        <p:nvPicPr>
          <p:cNvPr id="10" name="Imagen 9">
            <a:extLst>
              <a:ext uri="{FF2B5EF4-FFF2-40B4-BE49-F238E27FC236}">
                <a16:creationId xmlns:a16="http://schemas.microsoft.com/office/drawing/2014/main" id="{D8B714DB-8658-4FA0-8FD3-AE8F7A1AF880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271423" y="3098605"/>
            <a:ext cx="6669024" cy="3194304"/>
          </a:xfrm>
          <a:prstGeom prst="rect">
            <a:avLst/>
          </a:prstGeom>
        </p:spPr>
      </p:pic>
      <p:pic>
        <p:nvPicPr>
          <p:cNvPr id="2" name="Imagen 1">
            <a:extLst>
              <a:ext uri="{FF2B5EF4-FFF2-40B4-BE49-F238E27FC236}">
                <a16:creationId xmlns:a16="http://schemas.microsoft.com/office/drawing/2014/main" id="{CA4AC5A8-46D4-49F7-B4DA-44D8C9E40FCD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61646" y="1348666"/>
            <a:ext cx="9946950" cy="140575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98132545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Imagen 2">
            <a:extLst>
              <a:ext uri="{FF2B5EF4-FFF2-40B4-BE49-F238E27FC236}">
                <a16:creationId xmlns:a16="http://schemas.microsoft.com/office/drawing/2014/main" id="{C0760CF6-2B63-EF4F-BA7B-756D83C5A0D0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-89542"/>
            <a:ext cx="12192000" cy="6858000"/>
          </a:xfrm>
          <a:prstGeom prst="rect">
            <a:avLst/>
          </a:prstGeom>
        </p:spPr>
      </p:pic>
      <p:sp>
        <p:nvSpPr>
          <p:cNvPr id="7" name="CuadroTexto 6">
            <a:extLst>
              <a:ext uri="{FF2B5EF4-FFF2-40B4-BE49-F238E27FC236}">
                <a16:creationId xmlns:a16="http://schemas.microsoft.com/office/drawing/2014/main" id="{F980BD6D-FC3F-4F56-9127-F17EE1DCC01F}"/>
              </a:ext>
            </a:extLst>
          </p:cNvPr>
          <p:cNvSpPr txBox="1"/>
          <p:nvPr/>
        </p:nvSpPr>
        <p:spPr>
          <a:xfrm>
            <a:off x="2311276" y="6066428"/>
            <a:ext cx="10581565" cy="25391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s-ES" sz="1050" dirty="0">
                <a:latin typeface="Arial" panose="020B0604020202020204" pitchFamily="34" charset="0"/>
                <a:cs typeface="Arial" panose="020B0604020202020204" pitchFamily="34" charset="0"/>
              </a:rPr>
              <a:t>Fuente: Dirección de Crédito Público del Ministerio de Hacienda.</a:t>
            </a:r>
            <a:endParaRPr lang="es-CR" sz="1050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10" name="Título 2">
            <a:extLst>
              <a:ext uri="{FF2B5EF4-FFF2-40B4-BE49-F238E27FC236}">
                <a16:creationId xmlns:a16="http://schemas.microsoft.com/office/drawing/2014/main" id="{4D7DC584-2CDD-4FF6-A24C-A97BA495333C}"/>
              </a:ext>
            </a:extLst>
          </p:cNvPr>
          <p:cNvSpPr txBox="1">
            <a:spLocks/>
          </p:cNvSpPr>
          <p:nvPr/>
        </p:nvSpPr>
        <p:spPr>
          <a:xfrm>
            <a:off x="831298" y="89542"/>
            <a:ext cx="9768841" cy="1325563"/>
          </a:xfrm>
          <a:prstGeom prst="rect">
            <a:avLst/>
          </a:prstGeom>
        </p:spPr>
        <p:txBody>
          <a:bodyPr vert="horz" lIns="91440" tIns="45720" rIns="91440" bIns="45720" rtlCol="0" anchor="b">
            <a:normAutofit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/>
            <a:r>
              <a:rPr lang="es-ES" sz="2600" b="1" dirty="0">
                <a:solidFill>
                  <a:schemeClr val="accent1">
                    <a:lumMod val="50000"/>
                  </a:schemeClr>
                </a:solidFill>
                <a:latin typeface="Arial"/>
                <a:cs typeface="Arial"/>
              </a:rPr>
              <a:t>Plan de Financiamiento del año 2017 y hasta el año 2021</a:t>
            </a:r>
            <a:br>
              <a:rPr lang="es-CR" sz="2600" b="1" dirty="0">
                <a:solidFill>
                  <a:schemeClr val="accent5">
                    <a:lumMod val="50000"/>
                  </a:schemeClr>
                </a:solidFill>
                <a:latin typeface="Arial"/>
                <a:cs typeface="Arial"/>
              </a:rPr>
            </a:br>
            <a:endParaRPr lang="es-CR" sz="2600" b="1" dirty="0">
              <a:solidFill>
                <a:schemeClr val="accent5">
                  <a:lumMod val="50000"/>
                </a:schemeClr>
              </a:solidFill>
              <a:latin typeface="Arial"/>
              <a:cs typeface="Arial"/>
            </a:endParaRPr>
          </a:p>
        </p:txBody>
      </p:sp>
      <p:sp>
        <p:nvSpPr>
          <p:cNvPr id="11" name="CuadroTexto 3">
            <a:extLst>
              <a:ext uri="{FF2B5EF4-FFF2-40B4-BE49-F238E27FC236}">
                <a16:creationId xmlns:a16="http://schemas.microsoft.com/office/drawing/2014/main" id="{1483039D-D5AD-4A53-94E4-FA4F58460335}"/>
              </a:ext>
            </a:extLst>
          </p:cNvPr>
          <p:cNvSpPr txBox="1"/>
          <p:nvPr/>
        </p:nvSpPr>
        <p:spPr>
          <a:xfrm>
            <a:off x="831298" y="1649369"/>
            <a:ext cx="9535012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s-CR" sz="2400" b="1" dirty="0">
                <a:solidFill>
                  <a:schemeClr val="accent1">
                    <a:lumMod val="50000"/>
                  </a:schemeClr>
                </a:solidFill>
                <a:latin typeface="+mn-lt"/>
                <a:cs typeface="Arial"/>
              </a:rPr>
              <a:t>Necesidades y Fuentes de Financiamiento (</a:t>
            </a:r>
            <a:r>
              <a:rPr lang="es-CR" sz="2400" b="1" dirty="0">
                <a:solidFill>
                  <a:schemeClr val="accent1">
                    <a:lumMod val="50000"/>
                  </a:schemeClr>
                </a:solidFill>
                <a:cs typeface="Arial"/>
              </a:rPr>
              <a:t>últimos 5 años</a:t>
            </a:r>
            <a:r>
              <a:rPr lang="es-CR" sz="2400" b="1" dirty="0">
                <a:solidFill>
                  <a:schemeClr val="accent1">
                    <a:lumMod val="50000"/>
                  </a:schemeClr>
                </a:solidFill>
                <a:latin typeface="+mn-lt"/>
                <a:cs typeface="Arial"/>
              </a:rPr>
              <a:t>), como % PIB </a:t>
            </a:r>
            <a:endParaRPr lang="es-ES" sz="1200" b="1" dirty="0">
              <a:solidFill>
                <a:schemeClr val="accent1">
                  <a:lumMod val="50000"/>
                </a:schemeClr>
              </a:solidFill>
              <a:latin typeface="+mn-lt"/>
              <a:cs typeface="Arial"/>
            </a:endParaRPr>
          </a:p>
        </p:txBody>
      </p:sp>
      <p:sp>
        <p:nvSpPr>
          <p:cNvPr id="12" name="CuadroTexto 11">
            <a:extLst>
              <a:ext uri="{FF2B5EF4-FFF2-40B4-BE49-F238E27FC236}">
                <a16:creationId xmlns:a16="http://schemas.microsoft.com/office/drawing/2014/main" id="{C8CB697F-49CC-48F6-8733-3FECA722DA38}"/>
              </a:ext>
            </a:extLst>
          </p:cNvPr>
          <p:cNvSpPr txBox="1"/>
          <p:nvPr/>
        </p:nvSpPr>
        <p:spPr>
          <a:xfrm>
            <a:off x="2311276" y="6320344"/>
            <a:ext cx="7317915" cy="25391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s-ES" sz="1050" b="1" dirty="0">
                <a:latin typeface="Arial" panose="020B0604020202020204" pitchFamily="34" charset="0"/>
                <a:cs typeface="Arial" panose="020B0604020202020204" pitchFamily="34" charset="0"/>
              </a:rPr>
              <a:t>Nota: </a:t>
            </a:r>
            <a:r>
              <a:rPr lang="es-ES" sz="1050" dirty="0">
                <a:latin typeface="Arial" panose="020B0604020202020204" pitchFamily="34" charset="0"/>
                <a:cs typeface="Arial" panose="020B0604020202020204" pitchFamily="34" charset="0"/>
              </a:rPr>
              <a:t>El año 2020 considera Órganos Desconcentrados con el fin de hacerlo comparable con el año 2021. </a:t>
            </a:r>
            <a:endParaRPr lang="es-CR" sz="1050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pic>
        <p:nvPicPr>
          <p:cNvPr id="6" name="Imagen 5">
            <a:extLst>
              <a:ext uri="{FF2B5EF4-FFF2-40B4-BE49-F238E27FC236}">
                <a16:creationId xmlns:a16="http://schemas.microsoft.com/office/drawing/2014/main" id="{D4B49C5F-01FF-4FA4-A86A-4D61C3BAF142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12478" y="2390676"/>
            <a:ext cx="10759594" cy="235629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30824522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Imagen 2">
            <a:extLst>
              <a:ext uri="{FF2B5EF4-FFF2-40B4-BE49-F238E27FC236}">
                <a16:creationId xmlns:a16="http://schemas.microsoft.com/office/drawing/2014/main" id="{C0760CF6-2B63-EF4F-BA7B-756D83C5A0D0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7" name="CuadroTexto 6">
            <a:extLst>
              <a:ext uri="{FF2B5EF4-FFF2-40B4-BE49-F238E27FC236}">
                <a16:creationId xmlns:a16="http://schemas.microsoft.com/office/drawing/2014/main" id="{F980BD6D-FC3F-4F56-9127-F17EE1DCC01F}"/>
              </a:ext>
            </a:extLst>
          </p:cNvPr>
          <p:cNvSpPr txBox="1"/>
          <p:nvPr/>
        </p:nvSpPr>
        <p:spPr>
          <a:xfrm>
            <a:off x="2311277" y="6103844"/>
            <a:ext cx="10581565" cy="25391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s-ES" sz="1050" dirty="0">
                <a:latin typeface="Arial" panose="020B0604020202020204" pitchFamily="34" charset="0"/>
                <a:cs typeface="Arial" panose="020B0604020202020204" pitchFamily="34" charset="0"/>
              </a:rPr>
              <a:t>Fuente: Dirección de Crédito Público del Ministerio de Hacienda.</a:t>
            </a:r>
            <a:endParaRPr lang="es-CR" sz="1050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10" name="Título 2">
            <a:extLst>
              <a:ext uri="{FF2B5EF4-FFF2-40B4-BE49-F238E27FC236}">
                <a16:creationId xmlns:a16="http://schemas.microsoft.com/office/drawing/2014/main" id="{4D7DC584-2CDD-4FF6-A24C-A97BA495333C}"/>
              </a:ext>
            </a:extLst>
          </p:cNvPr>
          <p:cNvSpPr txBox="1">
            <a:spLocks/>
          </p:cNvSpPr>
          <p:nvPr/>
        </p:nvSpPr>
        <p:spPr>
          <a:xfrm>
            <a:off x="831298" y="89542"/>
            <a:ext cx="9768841" cy="1325563"/>
          </a:xfrm>
          <a:prstGeom prst="rect">
            <a:avLst/>
          </a:prstGeom>
        </p:spPr>
        <p:txBody>
          <a:bodyPr vert="horz" lIns="91440" tIns="45720" rIns="91440" bIns="45720" rtlCol="0" anchor="b">
            <a:normAutofit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/>
            <a:r>
              <a:rPr lang="es-ES" sz="2600" b="1" dirty="0">
                <a:solidFill>
                  <a:schemeClr val="accent1">
                    <a:lumMod val="50000"/>
                  </a:schemeClr>
                </a:solidFill>
                <a:latin typeface="Arial"/>
                <a:cs typeface="Arial"/>
              </a:rPr>
              <a:t>Plan de Financiamiento de Mediano Plazo, con créditos de apoyo presupuestario</a:t>
            </a:r>
            <a:r>
              <a:rPr lang="es-CR" sz="2600" b="1" dirty="0">
                <a:solidFill>
                  <a:schemeClr val="accent1">
                    <a:lumMod val="50000"/>
                  </a:schemeClr>
                </a:solidFill>
                <a:latin typeface="Arial"/>
                <a:cs typeface="Arial"/>
              </a:rPr>
              <a:t> </a:t>
            </a:r>
            <a:br>
              <a:rPr lang="es-CR" sz="2600" b="1" dirty="0">
                <a:solidFill>
                  <a:schemeClr val="accent5">
                    <a:lumMod val="50000"/>
                  </a:schemeClr>
                </a:solidFill>
                <a:latin typeface="Arial"/>
                <a:cs typeface="Arial"/>
              </a:rPr>
            </a:br>
            <a:endParaRPr lang="es-CR" sz="2600" b="1" dirty="0">
              <a:solidFill>
                <a:schemeClr val="accent5">
                  <a:lumMod val="50000"/>
                </a:schemeClr>
              </a:solidFill>
              <a:latin typeface="Arial"/>
              <a:cs typeface="Arial"/>
            </a:endParaRPr>
          </a:p>
        </p:txBody>
      </p:sp>
      <p:sp>
        <p:nvSpPr>
          <p:cNvPr id="11" name="CuadroTexto 3">
            <a:extLst>
              <a:ext uri="{FF2B5EF4-FFF2-40B4-BE49-F238E27FC236}">
                <a16:creationId xmlns:a16="http://schemas.microsoft.com/office/drawing/2014/main" id="{1483039D-D5AD-4A53-94E4-FA4F58460335}"/>
              </a:ext>
            </a:extLst>
          </p:cNvPr>
          <p:cNvSpPr txBox="1"/>
          <p:nvPr/>
        </p:nvSpPr>
        <p:spPr>
          <a:xfrm>
            <a:off x="831298" y="1649369"/>
            <a:ext cx="9535012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s-CR" sz="2400" b="1" dirty="0">
                <a:solidFill>
                  <a:schemeClr val="accent1">
                    <a:lumMod val="50000"/>
                  </a:schemeClr>
                </a:solidFill>
                <a:latin typeface="+mn-lt"/>
                <a:cs typeface="Arial"/>
              </a:rPr>
              <a:t>Necesidades y Fuentes de Financiamiento (escenario activo), como % PIB </a:t>
            </a:r>
            <a:endParaRPr lang="es-ES" sz="1200" b="1" dirty="0">
              <a:solidFill>
                <a:schemeClr val="accent1">
                  <a:lumMod val="50000"/>
                </a:schemeClr>
              </a:solidFill>
              <a:latin typeface="+mn-lt"/>
              <a:cs typeface="Arial"/>
            </a:endParaRPr>
          </a:p>
        </p:txBody>
      </p:sp>
      <p:sp>
        <p:nvSpPr>
          <p:cNvPr id="12" name="CuadroTexto 11">
            <a:extLst>
              <a:ext uri="{FF2B5EF4-FFF2-40B4-BE49-F238E27FC236}">
                <a16:creationId xmlns:a16="http://schemas.microsoft.com/office/drawing/2014/main" id="{C8CB697F-49CC-48F6-8733-3FECA722DA38}"/>
              </a:ext>
            </a:extLst>
          </p:cNvPr>
          <p:cNvSpPr txBox="1"/>
          <p:nvPr/>
        </p:nvSpPr>
        <p:spPr>
          <a:xfrm>
            <a:off x="2311277" y="6353964"/>
            <a:ext cx="3902912" cy="25391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s-ES" sz="1050" b="1" dirty="0">
                <a:latin typeface="Arial" panose="020B0604020202020204" pitchFamily="34" charset="0"/>
                <a:cs typeface="Arial" panose="020B0604020202020204" pitchFamily="34" charset="0"/>
              </a:rPr>
              <a:t>Nota: e = </a:t>
            </a:r>
            <a:r>
              <a:rPr lang="es-ES" sz="1050" dirty="0">
                <a:latin typeface="Arial" panose="020B0604020202020204" pitchFamily="34" charset="0"/>
                <a:cs typeface="Arial" panose="020B0604020202020204" pitchFamily="34" charset="0"/>
              </a:rPr>
              <a:t>Estimado</a:t>
            </a:r>
            <a:r>
              <a:rPr lang="es-ES" sz="1050" b="1" dirty="0">
                <a:latin typeface="Arial" panose="020B0604020202020204" pitchFamily="34" charset="0"/>
                <a:cs typeface="Arial" panose="020B0604020202020204" pitchFamily="34" charset="0"/>
              </a:rPr>
              <a:t>. </a:t>
            </a:r>
            <a:endParaRPr lang="es-CR" sz="1050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pic>
        <p:nvPicPr>
          <p:cNvPr id="2" name="Imagen 1">
            <a:extLst>
              <a:ext uri="{FF2B5EF4-FFF2-40B4-BE49-F238E27FC236}">
                <a16:creationId xmlns:a16="http://schemas.microsoft.com/office/drawing/2014/main" id="{75CB58F0-BDE2-464A-AAAD-7AE68E1EA56C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49488" y="2316327"/>
            <a:ext cx="10893024" cy="191617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83758655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Imagen 2">
            <a:extLst>
              <a:ext uri="{FF2B5EF4-FFF2-40B4-BE49-F238E27FC236}">
                <a16:creationId xmlns:a16="http://schemas.microsoft.com/office/drawing/2014/main" id="{C0760CF6-2B63-EF4F-BA7B-756D83C5A0D0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7" name="CuadroTexto 6">
            <a:extLst>
              <a:ext uri="{FF2B5EF4-FFF2-40B4-BE49-F238E27FC236}">
                <a16:creationId xmlns:a16="http://schemas.microsoft.com/office/drawing/2014/main" id="{F980BD6D-FC3F-4F56-9127-F17EE1DCC01F}"/>
              </a:ext>
            </a:extLst>
          </p:cNvPr>
          <p:cNvSpPr txBox="1"/>
          <p:nvPr/>
        </p:nvSpPr>
        <p:spPr>
          <a:xfrm>
            <a:off x="2311277" y="6103844"/>
            <a:ext cx="10581565" cy="25391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s-ES" sz="1050" dirty="0">
                <a:latin typeface="Arial" panose="020B0604020202020204" pitchFamily="34" charset="0"/>
                <a:cs typeface="Arial" panose="020B0604020202020204" pitchFamily="34" charset="0"/>
              </a:rPr>
              <a:t>Fuente: Dirección de Crédito Público del Ministerio de Hacienda.</a:t>
            </a:r>
            <a:endParaRPr lang="es-CR" sz="1050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12" name="CuadroTexto 11">
            <a:extLst>
              <a:ext uri="{FF2B5EF4-FFF2-40B4-BE49-F238E27FC236}">
                <a16:creationId xmlns:a16="http://schemas.microsoft.com/office/drawing/2014/main" id="{C8CB697F-49CC-48F6-8733-3FECA722DA38}"/>
              </a:ext>
            </a:extLst>
          </p:cNvPr>
          <p:cNvSpPr txBox="1"/>
          <p:nvPr/>
        </p:nvSpPr>
        <p:spPr>
          <a:xfrm>
            <a:off x="2311277" y="6353964"/>
            <a:ext cx="3902912" cy="25391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s-ES" sz="1050" b="1" dirty="0">
                <a:latin typeface="Arial" panose="020B0604020202020204" pitchFamily="34" charset="0"/>
                <a:cs typeface="Arial" panose="020B0604020202020204" pitchFamily="34" charset="0"/>
              </a:rPr>
              <a:t>Nota: e = </a:t>
            </a:r>
            <a:r>
              <a:rPr lang="es-ES" sz="1050" dirty="0">
                <a:latin typeface="Arial" panose="020B0604020202020204" pitchFamily="34" charset="0"/>
                <a:cs typeface="Arial" panose="020B0604020202020204" pitchFamily="34" charset="0"/>
              </a:rPr>
              <a:t>Estimado</a:t>
            </a:r>
            <a:r>
              <a:rPr lang="es-ES" sz="1050" b="1" dirty="0">
                <a:latin typeface="Arial" panose="020B0604020202020204" pitchFamily="34" charset="0"/>
                <a:cs typeface="Arial" panose="020B0604020202020204" pitchFamily="34" charset="0"/>
              </a:rPr>
              <a:t>. </a:t>
            </a:r>
            <a:endParaRPr lang="es-CR" sz="1050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13" name="CuadroTexto 3">
            <a:extLst>
              <a:ext uri="{FF2B5EF4-FFF2-40B4-BE49-F238E27FC236}">
                <a16:creationId xmlns:a16="http://schemas.microsoft.com/office/drawing/2014/main" id="{B1315830-7F14-4E68-B6C6-5C8DF1278B8F}"/>
              </a:ext>
            </a:extLst>
          </p:cNvPr>
          <p:cNvSpPr txBox="1"/>
          <p:nvPr/>
        </p:nvSpPr>
        <p:spPr>
          <a:xfrm>
            <a:off x="831298" y="1649369"/>
            <a:ext cx="9535012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s-CR" sz="2400" b="1" dirty="0">
                <a:solidFill>
                  <a:schemeClr val="accent1">
                    <a:lumMod val="50000"/>
                  </a:schemeClr>
                </a:solidFill>
                <a:latin typeface="+mn-lt"/>
                <a:cs typeface="Arial"/>
              </a:rPr>
              <a:t>Necesidades y Fuentes de Financiamiento (escenario activo), como % PIB </a:t>
            </a:r>
            <a:endParaRPr lang="es-ES" sz="1200" b="1" dirty="0">
              <a:solidFill>
                <a:schemeClr val="accent1">
                  <a:lumMod val="50000"/>
                </a:schemeClr>
              </a:solidFill>
              <a:latin typeface="+mn-lt"/>
              <a:cs typeface="Arial"/>
            </a:endParaRPr>
          </a:p>
        </p:txBody>
      </p:sp>
      <p:sp>
        <p:nvSpPr>
          <p:cNvPr id="14" name="Título 2">
            <a:extLst>
              <a:ext uri="{FF2B5EF4-FFF2-40B4-BE49-F238E27FC236}">
                <a16:creationId xmlns:a16="http://schemas.microsoft.com/office/drawing/2014/main" id="{0337A9FC-24F9-4E8D-8818-8364101047F8}"/>
              </a:ext>
            </a:extLst>
          </p:cNvPr>
          <p:cNvSpPr txBox="1">
            <a:spLocks/>
          </p:cNvSpPr>
          <p:nvPr/>
        </p:nvSpPr>
        <p:spPr>
          <a:xfrm>
            <a:off x="831298" y="89542"/>
            <a:ext cx="9768841" cy="1325563"/>
          </a:xfrm>
          <a:prstGeom prst="rect">
            <a:avLst/>
          </a:prstGeom>
        </p:spPr>
        <p:txBody>
          <a:bodyPr vert="horz" lIns="91440" tIns="45720" rIns="91440" bIns="45720" rtlCol="0" anchor="b">
            <a:normAutofit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/>
            <a:r>
              <a:rPr lang="es-ES" sz="2600" b="1" dirty="0">
                <a:solidFill>
                  <a:schemeClr val="accent1">
                    <a:lumMod val="50000"/>
                  </a:schemeClr>
                </a:solidFill>
                <a:latin typeface="Arial"/>
                <a:cs typeface="Arial"/>
              </a:rPr>
              <a:t>Plan de Financiamiento de Mediano Plazo, sin créditos de apoyo presupuestario</a:t>
            </a:r>
            <a:r>
              <a:rPr lang="es-CR" sz="2600" b="1" dirty="0">
                <a:solidFill>
                  <a:schemeClr val="accent1">
                    <a:lumMod val="50000"/>
                  </a:schemeClr>
                </a:solidFill>
                <a:latin typeface="Arial"/>
                <a:cs typeface="Arial"/>
              </a:rPr>
              <a:t> </a:t>
            </a:r>
            <a:br>
              <a:rPr lang="es-CR" sz="2600" b="1" dirty="0">
                <a:solidFill>
                  <a:schemeClr val="accent5">
                    <a:lumMod val="50000"/>
                  </a:schemeClr>
                </a:solidFill>
                <a:latin typeface="Arial"/>
                <a:cs typeface="Arial"/>
              </a:rPr>
            </a:br>
            <a:endParaRPr lang="es-CR" sz="2600" b="1" dirty="0">
              <a:solidFill>
                <a:schemeClr val="accent5">
                  <a:lumMod val="50000"/>
                </a:schemeClr>
              </a:solidFill>
              <a:latin typeface="Arial"/>
              <a:cs typeface="Arial"/>
            </a:endParaRPr>
          </a:p>
        </p:txBody>
      </p:sp>
      <p:pic>
        <p:nvPicPr>
          <p:cNvPr id="2" name="Imagen 1">
            <a:extLst>
              <a:ext uri="{FF2B5EF4-FFF2-40B4-BE49-F238E27FC236}">
                <a16:creationId xmlns:a16="http://schemas.microsoft.com/office/drawing/2014/main" id="{F7571A1E-6BC8-4233-B269-691E31C4CE5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31298" y="2361154"/>
            <a:ext cx="10581565" cy="182185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6416650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Imagen 2">
            <a:extLst>
              <a:ext uri="{FF2B5EF4-FFF2-40B4-BE49-F238E27FC236}">
                <a16:creationId xmlns:a16="http://schemas.microsoft.com/office/drawing/2014/main" id="{C0760CF6-2B63-EF4F-BA7B-756D83C5A0D0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7" name="CuadroTexto 6">
            <a:extLst>
              <a:ext uri="{FF2B5EF4-FFF2-40B4-BE49-F238E27FC236}">
                <a16:creationId xmlns:a16="http://schemas.microsoft.com/office/drawing/2014/main" id="{F980BD6D-FC3F-4F56-9127-F17EE1DCC01F}"/>
              </a:ext>
            </a:extLst>
          </p:cNvPr>
          <p:cNvSpPr txBox="1"/>
          <p:nvPr/>
        </p:nvSpPr>
        <p:spPr>
          <a:xfrm>
            <a:off x="2311277" y="6175779"/>
            <a:ext cx="10581565" cy="25391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s-ES" sz="1050" dirty="0">
                <a:latin typeface="Arial" panose="020B0604020202020204" pitchFamily="34" charset="0"/>
                <a:cs typeface="Arial" panose="020B0604020202020204" pitchFamily="34" charset="0"/>
              </a:rPr>
              <a:t>Fuente: Dirección de Crédito Público del Ministerio de Hacienda.</a:t>
            </a:r>
            <a:endParaRPr lang="es-CR" sz="1050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8" name="Título 2">
            <a:extLst>
              <a:ext uri="{FF2B5EF4-FFF2-40B4-BE49-F238E27FC236}">
                <a16:creationId xmlns:a16="http://schemas.microsoft.com/office/drawing/2014/main" id="{EEB3B2A3-58CD-452E-8C2D-21E60E30FDC9}"/>
              </a:ext>
            </a:extLst>
          </p:cNvPr>
          <p:cNvSpPr txBox="1">
            <a:spLocks/>
          </p:cNvSpPr>
          <p:nvPr/>
        </p:nvSpPr>
        <p:spPr>
          <a:xfrm>
            <a:off x="417335" y="29129"/>
            <a:ext cx="9768841" cy="1325563"/>
          </a:xfrm>
          <a:prstGeom prst="rect">
            <a:avLst/>
          </a:prstGeom>
        </p:spPr>
        <p:txBody>
          <a:bodyPr vert="horz" lIns="91440" tIns="45720" rIns="91440" bIns="45720" rtlCol="0" anchor="b">
            <a:normAutofit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/>
            <a:r>
              <a:rPr lang="es-ES" sz="2600" b="1" dirty="0">
                <a:solidFill>
                  <a:schemeClr val="accent1">
                    <a:lumMod val="50000"/>
                  </a:schemeClr>
                </a:solidFill>
                <a:latin typeface="Arial"/>
                <a:cs typeface="Arial"/>
              </a:rPr>
              <a:t>Plan de financiamiento externo previsto para el año 2022.</a:t>
            </a:r>
            <a:r>
              <a:rPr lang="es-CR" sz="2600" b="1" dirty="0">
                <a:solidFill>
                  <a:schemeClr val="accent1">
                    <a:lumMod val="50000"/>
                  </a:schemeClr>
                </a:solidFill>
                <a:latin typeface="Arial"/>
                <a:cs typeface="Arial"/>
              </a:rPr>
              <a:t> </a:t>
            </a:r>
            <a:br>
              <a:rPr lang="es-CR" sz="2600" b="1" dirty="0">
                <a:solidFill>
                  <a:schemeClr val="accent5">
                    <a:lumMod val="50000"/>
                  </a:schemeClr>
                </a:solidFill>
                <a:latin typeface="Arial"/>
                <a:cs typeface="Arial"/>
              </a:rPr>
            </a:br>
            <a:endParaRPr lang="es-CR" sz="2600" b="1" dirty="0">
              <a:solidFill>
                <a:schemeClr val="accent5">
                  <a:lumMod val="50000"/>
                </a:schemeClr>
              </a:solidFill>
              <a:latin typeface="Arial"/>
              <a:cs typeface="Arial"/>
            </a:endParaRPr>
          </a:p>
        </p:txBody>
      </p:sp>
      <p:sp>
        <p:nvSpPr>
          <p:cNvPr id="13" name="CuadroTexto 12">
            <a:extLst>
              <a:ext uri="{FF2B5EF4-FFF2-40B4-BE49-F238E27FC236}">
                <a16:creationId xmlns:a16="http://schemas.microsoft.com/office/drawing/2014/main" id="{C9800204-B729-40EC-8B83-25A74A6CE97F}"/>
              </a:ext>
            </a:extLst>
          </p:cNvPr>
          <p:cNvSpPr txBox="1"/>
          <p:nvPr/>
        </p:nvSpPr>
        <p:spPr>
          <a:xfrm>
            <a:off x="2311277" y="6429695"/>
            <a:ext cx="7103311" cy="25391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s-ES" sz="1050" b="1" dirty="0">
                <a:latin typeface="Arial" panose="020B0604020202020204" pitchFamily="34" charset="0"/>
                <a:cs typeface="Arial" panose="020B0604020202020204" pitchFamily="34" charset="0"/>
              </a:rPr>
              <a:t>Nota:</a:t>
            </a:r>
            <a:r>
              <a:rPr lang="es-ES" sz="1050" dirty="0">
                <a:latin typeface="Arial" panose="020B0604020202020204" pitchFamily="34" charset="0"/>
                <a:cs typeface="Arial" panose="020B0604020202020204" pitchFamily="34" charset="0"/>
              </a:rPr>
              <a:t> El monto equivalente en dólares se obtiene utilizando el tipo de cambio del 21/12/2021: Euro 1,1290 x 1US$. </a:t>
            </a:r>
            <a:endParaRPr lang="es-CR" sz="1050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pic>
        <p:nvPicPr>
          <p:cNvPr id="2" name="Imagen 1">
            <a:extLst>
              <a:ext uri="{FF2B5EF4-FFF2-40B4-BE49-F238E27FC236}">
                <a16:creationId xmlns:a16="http://schemas.microsoft.com/office/drawing/2014/main" id="{BD135D71-DD9C-4131-B971-878023DE9D79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214297" y="1463548"/>
            <a:ext cx="9625050" cy="365443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710618978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Imagen 2">
            <a:extLst>
              <a:ext uri="{FF2B5EF4-FFF2-40B4-BE49-F238E27FC236}">
                <a16:creationId xmlns:a16="http://schemas.microsoft.com/office/drawing/2014/main" id="{C0760CF6-2B63-EF4F-BA7B-756D83C5A0D0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7" name="CuadroTexto 6">
            <a:extLst>
              <a:ext uri="{FF2B5EF4-FFF2-40B4-BE49-F238E27FC236}">
                <a16:creationId xmlns:a16="http://schemas.microsoft.com/office/drawing/2014/main" id="{F980BD6D-FC3F-4F56-9127-F17EE1DCC01F}"/>
              </a:ext>
            </a:extLst>
          </p:cNvPr>
          <p:cNvSpPr txBox="1"/>
          <p:nvPr/>
        </p:nvSpPr>
        <p:spPr>
          <a:xfrm>
            <a:off x="2311277" y="6357760"/>
            <a:ext cx="10581565" cy="25391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s-ES" sz="1050" dirty="0">
                <a:latin typeface="Arial" panose="020B0604020202020204" pitchFamily="34" charset="0"/>
                <a:cs typeface="Arial" panose="020B0604020202020204" pitchFamily="34" charset="0"/>
              </a:rPr>
              <a:t>Fuente: Dirección de Crédito Público del Ministerio de Hacienda.</a:t>
            </a:r>
            <a:endParaRPr lang="es-CR" sz="1050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6" name="Título 2">
            <a:extLst>
              <a:ext uri="{FF2B5EF4-FFF2-40B4-BE49-F238E27FC236}">
                <a16:creationId xmlns:a16="http://schemas.microsoft.com/office/drawing/2014/main" id="{F386126A-7F5B-4C49-BD6D-2F9DB2DF5176}"/>
              </a:ext>
            </a:extLst>
          </p:cNvPr>
          <p:cNvSpPr txBox="1">
            <a:spLocks/>
          </p:cNvSpPr>
          <p:nvPr/>
        </p:nvSpPr>
        <p:spPr>
          <a:xfrm>
            <a:off x="765111" y="0"/>
            <a:ext cx="10103084" cy="1285288"/>
          </a:xfrm>
          <a:prstGeom prst="rect">
            <a:avLst/>
          </a:prstGeom>
        </p:spPr>
        <p:txBody>
          <a:bodyPr vert="horz" lIns="91440" tIns="45720" rIns="91440" bIns="45720" rtlCol="0" anchor="b">
            <a:normAutofit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/>
            <a:r>
              <a:rPr lang="es-CR" sz="2600" b="1" dirty="0">
                <a:solidFill>
                  <a:schemeClr val="accent1">
                    <a:lumMod val="50000"/>
                  </a:schemeClr>
                </a:solidFill>
                <a:latin typeface="Arial"/>
                <a:cs typeface="Arial"/>
              </a:rPr>
              <a:t>Gobierno Central, Evolución (proyección), Deuda a PIB. Estimado 2027 (Devengado)</a:t>
            </a:r>
          </a:p>
        </p:txBody>
      </p:sp>
      <p:pic>
        <p:nvPicPr>
          <p:cNvPr id="2" name="Imagen 1">
            <a:extLst>
              <a:ext uri="{FF2B5EF4-FFF2-40B4-BE49-F238E27FC236}">
                <a16:creationId xmlns:a16="http://schemas.microsoft.com/office/drawing/2014/main" id="{B4A14056-D4EC-48F5-B43E-5D1020BBA87B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522989" y="1324377"/>
            <a:ext cx="8895334" cy="4877869"/>
          </a:xfrm>
          <a:prstGeom prst="rect">
            <a:avLst/>
          </a:prstGeom>
        </p:spPr>
      </p:pic>
      <p:pic>
        <p:nvPicPr>
          <p:cNvPr id="5" name="Imagen 4">
            <a:extLst>
              <a:ext uri="{FF2B5EF4-FFF2-40B4-BE49-F238E27FC236}">
                <a16:creationId xmlns:a16="http://schemas.microsoft.com/office/drawing/2014/main" id="{F7F0E330-BB4E-458D-AA08-82D669BD4B9C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2462659" y="4740759"/>
            <a:ext cx="7863840" cy="10668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76258123"/>
      </p:ext>
    </p:extLst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Imagen 2">
            <a:extLst>
              <a:ext uri="{FF2B5EF4-FFF2-40B4-BE49-F238E27FC236}">
                <a16:creationId xmlns:a16="http://schemas.microsoft.com/office/drawing/2014/main" id="{C0760CF6-2B63-EF4F-BA7B-756D83C5A0D0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7" name="CuadroTexto 6">
            <a:extLst>
              <a:ext uri="{FF2B5EF4-FFF2-40B4-BE49-F238E27FC236}">
                <a16:creationId xmlns:a16="http://schemas.microsoft.com/office/drawing/2014/main" id="{F980BD6D-FC3F-4F56-9127-F17EE1DCC01F}"/>
              </a:ext>
            </a:extLst>
          </p:cNvPr>
          <p:cNvSpPr txBox="1"/>
          <p:nvPr/>
        </p:nvSpPr>
        <p:spPr>
          <a:xfrm>
            <a:off x="2311277" y="6126118"/>
            <a:ext cx="10581565" cy="25391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s-ES" sz="1050" dirty="0">
                <a:latin typeface="Arial" panose="020B0604020202020204" pitchFamily="34" charset="0"/>
                <a:cs typeface="Arial" panose="020B0604020202020204" pitchFamily="34" charset="0"/>
              </a:rPr>
              <a:t>Fuente: Dirección de Crédito Público del Ministerio de Hacienda.</a:t>
            </a:r>
            <a:endParaRPr lang="es-CR" sz="1050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9" name="Rectángulo 8">
            <a:extLst>
              <a:ext uri="{FF2B5EF4-FFF2-40B4-BE49-F238E27FC236}">
                <a16:creationId xmlns:a16="http://schemas.microsoft.com/office/drawing/2014/main" id="{9887A222-3DB3-48FD-B240-674B66B8985E}"/>
              </a:ext>
            </a:extLst>
          </p:cNvPr>
          <p:cNvSpPr/>
          <p:nvPr/>
        </p:nvSpPr>
        <p:spPr>
          <a:xfrm>
            <a:off x="2311277" y="6385006"/>
            <a:ext cx="9840368" cy="25391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s-ES" sz="1050" b="1" dirty="0">
                <a:latin typeface="Arial" panose="020B0604020202020204" pitchFamily="34" charset="0"/>
                <a:cs typeface="Arial" panose="020B0604020202020204" pitchFamily="34" charset="0"/>
              </a:rPr>
              <a:t>Nota: </a:t>
            </a:r>
            <a:r>
              <a:rPr lang="es-ES" sz="1050" dirty="0">
                <a:latin typeface="Arial" panose="020B0604020202020204" pitchFamily="34" charset="0"/>
                <a:cs typeface="Arial" panose="020B0604020202020204" pitchFamily="34" charset="0"/>
              </a:rPr>
              <a:t>los indicadores de los años 2020, 2021 y 2022 consideran la reclasificación de la deuda del Gobierno Central, de acuerdo a las Leyes </a:t>
            </a:r>
            <a:r>
              <a:rPr lang="es-ES" sz="1050" dirty="0" err="1">
                <a:latin typeface="Arial" panose="020B0604020202020204" pitchFamily="34" charset="0"/>
                <a:cs typeface="Arial" panose="020B0604020202020204" pitchFamily="34" charset="0"/>
              </a:rPr>
              <a:t>N°</a:t>
            </a:r>
            <a:r>
              <a:rPr lang="es-ES" sz="1050" dirty="0">
                <a:latin typeface="Arial" panose="020B0604020202020204" pitchFamily="34" charset="0"/>
                <a:cs typeface="Arial" panose="020B0604020202020204" pitchFamily="34" charset="0"/>
              </a:rPr>
              <a:t> 9694 y </a:t>
            </a:r>
            <a:r>
              <a:rPr lang="es-ES" sz="1050" dirty="0" err="1">
                <a:latin typeface="Arial" panose="020B0604020202020204" pitchFamily="34" charset="0"/>
                <a:cs typeface="Arial" panose="020B0604020202020204" pitchFamily="34" charset="0"/>
              </a:rPr>
              <a:t>N°</a:t>
            </a:r>
            <a:r>
              <a:rPr lang="es-ES" sz="1050" dirty="0">
                <a:latin typeface="Arial" panose="020B0604020202020204" pitchFamily="34" charset="0"/>
                <a:cs typeface="Arial" panose="020B0604020202020204" pitchFamily="34" charset="0"/>
              </a:rPr>
              <a:t> 9524. </a:t>
            </a:r>
            <a:endParaRPr lang="es-CR" sz="1050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10" name="Título 2">
            <a:extLst>
              <a:ext uri="{FF2B5EF4-FFF2-40B4-BE49-F238E27FC236}">
                <a16:creationId xmlns:a16="http://schemas.microsoft.com/office/drawing/2014/main" id="{2E2BFC13-F285-48F2-A1D5-4A290623B464}"/>
              </a:ext>
            </a:extLst>
          </p:cNvPr>
          <p:cNvSpPr txBox="1">
            <a:spLocks/>
          </p:cNvSpPr>
          <p:nvPr/>
        </p:nvSpPr>
        <p:spPr>
          <a:xfrm>
            <a:off x="1211579" y="0"/>
            <a:ext cx="9768841" cy="1325563"/>
          </a:xfrm>
          <a:prstGeom prst="rect">
            <a:avLst/>
          </a:prstGeom>
        </p:spPr>
        <p:txBody>
          <a:bodyPr vert="horz" lIns="91440" tIns="45720" rIns="91440" bIns="45720" rtlCol="0" anchor="b">
            <a:normAutofit fontScale="92500"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/>
            <a:r>
              <a:rPr lang="es-ES" sz="2600" b="1" dirty="0">
                <a:solidFill>
                  <a:schemeClr val="accent1">
                    <a:lumMod val="50000"/>
                  </a:schemeClr>
                </a:solidFill>
                <a:latin typeface="Arial"/>
                <a:cs typeface="Arial"/>
              </a:rPr>
              <a:t>Mejor gestión de deuda y el plan de financiamiento han logrado una mejor composición en el portafolio del Gobierno Central</a:t>
            </a:r>
            <a:br>
              <a:rPr lang="es-CR" sz="2600" b="1" dirty="0">
                <a:solidFill>
                  <a:schemeClr val="accent5">
                    <a:lumMod val="50000"/>
                  </a:schemeClr>
                </a:solidFill>
                <a:latin typeface="Arial"/>
                <a:cs typeface="Arial"/>
              </a:rPr>
            </a:br>
            <a:endParaRPr lang="es-CR" sz="2600" b="1" dirty="0">
              <a:solidFill>
                <a:schemeClr val="accent5">
                  <a:lumMod val="50000"/>
                </a:schemeClr>
              </a:solidFill>
              <a:latin typeface="Arial"/>
              <a:cs typeface="Arial"/>
            </a:endParaRPr>
          </a:p>
        </p:txBody>
      </p:sp>
      <p:pic>
        <p:nvPicPr>
          <p:cNvPr id="2" name="Imagen 1">
            <a:extLst>
              <a:ext uri="{FF2B5EF4-FFF2-40B4-BE49-F238E27FC236}">
                <a16:creationId xmlns:a16="http://schemas.microsoft.com/office/drawing/2014/main" id="{54DC1BB0-6E96-4EC5-A7FF-B48E5C2C1E42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748789" y="1279380"/>
            <a:ext cx="8694420" cy="4503420"/>
          </a:xfrm>
          <a:prstGeom prst="rect">
            <a:avLst/>
          </a:prstGeom>
        </p:spPr>
      </p:pic>
      <p:sp>
        <p:nvSpPr>
          <p:cNvPr id="8" name="Globo: línea con borde y barra de énfasis 7">
            <a:extLst>
              <a:ext uri="{FF2B5EF4-FFF2-40B4-BE49-F238E27FC236}">
                <a16:creationId xmlns:a16="http://schemas.microsoft.com/office/drawing/2014/main" id="{349D2089-7E76-4592-9AA8-02FD328B159C}"/>
              </a:ext>
            </a:extLst>
          </p:cNvPr>
          <p:cNvSpPr/>
          <p:nvPr/>
        </p:nvSpPr>
        <p:spPr>
          <a:xfrm>
            <a:off x="9736295" y="5309593"/>
            <a:ext cx="2415350" cy="715285"/>
          </a:xfrm>
          <a:prstGeom prst="accentBorderCallout1">
            <a:avLst>
              <a:gd name="adj1" fmla="val 18750"/>
              <a:gd name="adj2" fmla="val -8333"/>
              <a:gd name="adj3" fmla="val 19884"/>
              <a:gd name="adj4" fmla="val -32152"/>
            </a:avLst>
          </a:prstGeom>
          <a:ln>
            <a:solidFill>
              <a:schemeClr val="tx2"/>
            </a:solidFill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s-ES" sz="1000" b="1" dirty="0">
                <a:latin typeface="Arial" panose="020B0604020202020204" pitchFamily="34" charset="0"/>
              </a:rPr>
              <a:t>-  TPP Deuda contratada ¢: 7,59%</a:t>
            </a:r>
          </a:p>
          <a:p>
            <a:pPr algn="ctr"/>
            <a:endParaRPr lang="es-ES" sz="1000" b="1" dirty="0">
              <a:latin typeface="Arial" panose="020B0604020202020204" pitchFamily="34" charset="0"/>
            </a:endParaRPr>
          </a:p>
          <a:p>
            <a:pPr algn="ctr"/>
            <a:r>
              <a:rPr lang="es-ES" sz="1000" b="1" dirty="0">
                <a:latin typeface="Arial" panose="020B0604020202020204" pitchFamily="34" charset="0"/>
              </a:rPr>
              <a:t>-  TPP Deuda contratada $: 5,18%</a:t>
            </a:r>
            <a:endParaRPr lang="es-CR" sz="1000" b="1" dirty="0">
              <a:latin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351747413"/>
      </p:ext>
    </p:extLst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Imagen 2">
            <a:extLst>
              <a:ext uri="{FF2B5EF4-FFF2-40B4-BE49-F238E27FC236}">
                <a16:creationId xmlns:a16="http://schemas.microsoft.com/office/drawing/2014/main" id="{C0760CF6-2B63-EF4F-BA7B-756D83C5A0D0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7" name="CuadroTexto 6">
            <a:extLst>
              <a:ext uri="{FF2B5EF4-FFF2-40B4-BE49-F238E27FC236}">
                <a16:creationId xmlns:a16="http://schemas.microsoft.com/office/drawing/2014/main" id="{F980BD6D-FC3F-4F56-9127-F17EE1DCC01F}"/>
              </a:ext>
            </a:extLst>
          </p:cNvPr>
          <p:cNvSpPr txBox="1"/>
          <p:nvPr/>
        </p:nvSpPr>
        <p:spPr>
          <a:xfrm>
            <a:off x="2311277" y="6380034"/>
            <a:ext cx="10581565" cy="25391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s-ES" sz="1050" dirty="0">
                <a:latin typeface="Arial" panose="020B0604020202020204" pitchFamily="34" charset="0"/>
                <a:cs typeface="Arial" panose="020B0604020202020204" pitchFamily="34" charset="0"/>
              </a:rPr>
              <a:t>Fuente: Construcción propia con datos del Banco Central de Costa Rica.</a:t>
            </a:r>
            <a:endParaRPr lang="es-CR" sz="1050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8" name="Título 2">
            <a:extLst>
              <a:ext uri="{FF2B5EF4-FFF2-40B4-BE49-F238E27FC236}">
                <a16:creationId xmlns:a16="http://schemas.microsoft.com/office/drawing/2014/main" id="{DF96FB49-5D88-4E80-BAF5-98BA94CEEC0D}"/>
              </a:ext>
            </a:extLst>
          </p:cNvPr>
          <p:cNvSpPr txBox="1">
            <a:spLocks/>
          </p:cNvSpPr>
          <p:nvPr/>
        </p:nvSpPr>
        <p:spPr>
          <a:xfrm>
            <a:off x="1211579" y="61325"/>
            <a:ext cx="9768841" cy="844593"/>
          </a:xfrm>
          <a:prstGeom prst="rect">
            <a:avLst/>
          </a:prstGeom>
        </p:spPr>
        <p:txBody>
          <a:bodyPr vert="horz" lIns="91440" tIns="45720" rIns="91440" bIns="45720" rtlCol="0" anchor="b">
            <a:normAutofit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s-ES" sz="2600" b="1" dirty="0">
                <a:solidFill>
                  <a:schemeClr val="accent5">
                    <a:lumMod val="50000"/>
                  </a:schemeClr>
                </a:solidFill>
                <a:latin typeface="Arial"/>
                <a:cs typeface="Arial"/>
              </a:rPr>
              <a:t>Tenencia de la Deuda Interna del Gobierno Central</a:t>
            </a:r>
            <a:endParaRPr lang="es-CR" sz="2600" b="1" dirty="0">
              <a:solidFill>
                <a:schemeClr val="accent5">
                  <a:lumMod val="50000"/>
                </a:schemeClr>
              </a:solidFill>
              <a:latin typeface="Arial"/>
              <a:cs typeface="Arial"/>
            </a:endParaRPr>
          </a:p>
        </p:txBody>
      </p:sp>
      <p:pic>
        <p:nvPicPr>
          <p:cNvPr id="4" name="Imagen 3">
            <a:extLst>
              <a:ext uri="{FF2B5EF4-FFF2-40B4-BE49-F238E27FC236}">
                <a16:creationId xmlns:a16="http://schemas.microsoft.com/office/drawing/2014/main" id="{5296918C-5A06-4052-8091-257F81EB0EAB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101340" y="905918"/>
            <a:ext cx="5989320" cy="542769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93285681"/>
      </p:ext>
    </p:extLst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Imagen 2">
            <a:extLst>
              <a:ext uri="{FF2B5EF4-FFF2-40B4-BE49-F238E27FC236}">
                <a16:creationId xmlns:a16="http://schemas.microsoft.com/office/drawing/2014/main" id="{C0760CF6-2B63-EF4F-BA7B-756D83C5A0D0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7" name="CuadroTexto 6">
            <a:extLst>
              <a:ext uri="{FF2B5EF4-FFF2-40B4-BE49-F238E27FC236}">
                <a16:creationId xmlns:a16="http://schemas.microsoft.com/office/drawing/2014/main" id="{F980BD6D-FC3F-4F56-9127-F17EE1DCC01F}"/>
              </a:ext>
            </a:extLst>
          </p:cNvPr>
          <p:cNvSpPr txBox="1"/>
          <p:nvPr/>
        </p:nvSpPr>
        <p:spPr>
          <a:xfrm>
            <a:off x="2311277" y="6380034"/>
            <a:ext cx="10581565" cy="25391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s-ES" sz="1050" dirty="0">
                <a:latin typeface="Arial" panose="020B0604020202020204" pitchFamily="34" charset="0"/>
                <a:cs typeface="Arial" panose="020B0604020202020204" pitchFamily="34" charset="0"/>
              </a:rPr>
              <a:t>Fuente: Dirección de Crédito Público del Ministerio de Hacienda.</a:t>
            </a:r>
            <a:endParaRPr lang="es-CR" sz="1050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8" name="Título 2">
            <a:extLst>
              <a:ext uri="{FF2B5EF4-FFF2-40B4-BE49-F238E27FC236}">
                <a16:creationId xmlns:a16="http://schemas.microsoft.com/office/drawing/2014/main" id="{94F92C8E-5821-4B66-8B41-92DA58691AF9}"/>
              </a:ext>
            </a:extLst>
          </p:cNvPr>
          <p:cNvSpPr txBox="1">
            <a:spLocks/>
          </p:cNvSpPr>
          <p:nvPr/>
        </p:nvSpPr>
        <p:spPr>
          <a:xfrm>
            <a:off x="1211579" y="0"/>
            <a:ext cx="9768841" cy="1325563"/>
          </a:xfrm>
          <a:prstGeom prst="rect">
            <a:avLst/>
          </a:prstGeom>
        </p:spPr>
        <p:txBody>
          <a:bodyPr vert="horz" lIns="91440" tIns="45720" rIns="91440" bIns="45720" rtlCol="0" anchor="b">
            <a:normAutofit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s-ES" sz="2600" b="1" dirty="0">
                <a:solidFill>
                  <a:schemeClr val="accent1">
                    <a:lumMod val="50000"/>
                  </a:schemeClr>
                </a:solidFill>
                <a:latin typeface="Arial"/>
                <a:cs typeface="Arial"/>
              </a:rPr>
              <a:t>Comparativo de perfil de vencimientos del portafolio</a:t>
            </a:r>
          </a:p>
          <a:p>
            <a:r>
              <a:rPr lang="es-ES" sz="2600" b="1" dirty="0">
                <a:solidFill>
                  <a:schemeClr val="accent1">
                    <a:lumMod val="50000"/>
                  </a:schemeClr>
                </a:solidFill>
                <a:latin typeface="Arial"/>
                <a:cs typeface="Arial"/>
              </a:rPr>
              <a:t>del  Gobierno Central. </a:t>
            </a:r>
          </a:p>
          <a:p>
            <a:r>
              <a:rPr lang="es-ES" sz="2600" b="1" dirty="0">
                <a:solidFill>
                  <a:schemeClr val="accent1">
                    <a:lumMod val="50000"/>
                  </a:schemeClr>
                </a:solidFill>
                <a:latin typeface="Arial"/>
                <a:cs typeface="Arial"/>
              </a:rPr>
              <a:t>Enero 2021 </a:t>
            </a:r>
            <a:r>
              <a:rPr lang="es-ES" sz="2600" b="1" dirty="0" err="1">
                <a:solidFill>
                  <a:schemeClr val="accent1">
                    <a:lumMod val="50000"/>
                  </a:schemeClr>
                </a:solidFill>
                <a:latin typeface="Arial"/>
                <a:cs typeface="Arial"/>
              </a:rPr>
              <a:t>vrs</a:t>
            </a:r>
            <a:r>
              <a:rPr lang="es-ES" sz="2600" b="1" dirty="0">
                <a:solidFill>
                  <a:schemeClr val="accent1">
                    <a:lumMod val="50000"/>
                  </a:schemeClr>
                </a:solidFill>
                <a:latin typeface="Arial"/>
                <a:cs typeface="Arial"/>
              </a:rPr>
              <a:t> Enero 2022 </a:t>
            </a:r>
            <a:endParaRPr lang="es-CR" sz="2600" b="1" dirty="0">
              <a:solidFill>
                <a:schemeClr val="accent1">
                  <a:lumMod val="50000"/>
                </a:schemeClr>
              </a:solidFill>
              <a:latin typeface="Arial"/>
              <a:cs typeface="Arial"/>
            </a:endParaRPr>
          </a:p>
        </p:txBody>
      </p:sp>
      <p:pic>
        <p:nvPicPr>
          <p:cNvPr id="4" name="Imagen 3">
            <a:extLst>
              <a:ext uri="{FF2B5EF4-FFF2-40B4-BE49-F238E27FC236}">
                <a16:creationId xmlns:a16="http://schemas.microsoft.com/office/drawing/2014/main" id="{D21D74F4-4DB9-44DC-9AD3-9A4F1BC82652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977361" y="1307160"/>
            <a:ext cx="8237276" cy="501708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43669784"/>
      </p:ext>
    </p:extLst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Imagen 2">
            <a:extLst>
              <a:ext uri="{FF2B5EF4-FFF2-40B4-BE49-F238E27FC236}">
                <a16:creationId xmlns:a16="http://schemas.microsoft.com/office/drawing/2014/main" id="{C0760CF6-2B63-EF4F-BA7B-756D83C5A0D0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7" name="CuadroTexto 6">
            <a:extLst>
              <a:ext uri="{FF2B5EF4-FFF2-40B4-BE49-F238E27FC236}">
                <a16:creationId xmlns:a16="http://schemas.microsoft.com/office/drawing/2014/main" id="{F980BD6D-FC3F-4F56-9127-F17EE1DCC01F}"/>
              </a:ext>
            </a:extLst>
          </p:cNvPr>
          <p:cNvSpPr txBox="1"/>
          <p:nvPr/>
        </p:nvSpPr>
        <p:spPr>
          <a:xfrm>
            <a:off x="2311277" y="6380034"/>
            <a:ext cx="10581565" cy="25391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s-ES" sz="1050" dirty="0">
                <a:latin typeface="Arial" panose="020B0604020202020204" pitchFamily="34" charset="0"/>
                <a:cs typeface="Arial" panose="020B0604020202020204" pitchFamily="34" charset="0"/>
              </a:rPr>
              <a:t>Fuente: Dirección de Crédito Público del Ministerio de Hacienda.</a:t>
            </a:r>
            <a:endParaRPr lang="es-CR" sz="1050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4" name="Título 2">
            <a:extLst>
              <a:ext uri="{FF2B5EF4-FFF2-40B4-BE49-F238E27FC236}">
                <a16:creationId xmlns:a16="http://schemas.microsoft.com/office/drawing/2014/main" id="{01C8AAFC-2268-487D-8B1B-5A0EBE6BD4E2}"/>
              </a:ext>
            </a:extLst>
          </p:cNvPr>
          <p:cNvSpPr txBox="1">
            <a:spLocks/>
          </p:cNvSpPr>
          <p:nvPr/>
        </p:nvSpPr>
        <p:spPr>
          <a:xfrm>
            <a:off x="939882" y="24205"/>
            <a:ext cx="9768841" cy="1325563"/>
          </a:xfrm>
          <a:prstGeom prst="rect">
            <a:avLst/>
          </a:prstGeom>
        </p:spPr>
        <p:txBody>
          <a:bodyPr vert="horz" lIns="91440" tIns="45720" rIns="91440" bIns="45720" rtlCol="0" anchor="b">
            <a:normAutofit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/>
            <a:r>
              <a:rPr lang="es-ES" sz="2600" b="1" dirty="0">
                <a:solidFill>
                  <a:schemeClr val="accent1">
                    <a:lumMod val="50000"/>
                  </a:schemeClr>
                </a:solidFill>
                <a:latin typeface="Arial"/>
                <a:cs typeface="Arial"/>
              </a:rPr>
              <a:t>Evolución favorable de las tasas de interés</a:t>
            </a:r>
            <a:br>
              <a:rPr lang="es-CR" sz="2600" b="1" dirty="0">
                <a:solidFill>
                  <a:schemeClr val="accent5">
                    <a:lumMod val="50000"/>
                  </a:schemeClr>
                </a:solidFill>
                <a:latin typeface="Arial"/>
                <a:cs typeface="Arial"/>
              </a:rPr>
            </a:br>
            <a:endParaRPr lang="es-CR" sz="2600" b="1" dirty="0">
              <a:solidFill>
                <a:schemeClr val="accent5">
                  <a:lumMod val="50000"/>
                </a:schemeClr>
              </a:solidFill>
              <a:latin typeface="Arial"/>
              <a:cs typeface="Arial"/>
            </a:endParaRPr>
          </a:p>
        </p:txBody>
      </p:sp>
      <p:pic>
        <p:nvPicPr>
          <p:cNvPr id="5" name="Imagen 4">
            <a:extLst>
              <a:ext uri="{FF2B5EF4-FFF2-40B4-BE49-F238E27FC236}">
                <a16:creationId xmlns:a16="http://schemas.microsoft.com/office/drawing/2014/main" id="{B831524C-9319-4D05-9F3B-599CE46D4E92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94117" y="2248603"/>
            <a:ext cx="5705036" cy="3071942"/>
          </a:xfrm>
          <a:prstGeom prst="rect">
            <a:avLst/>
          </a:prstGeom>
        </p:spPr>
      </p:pic>
      <p:pic>
        <p:nvPicPr>
          <p:cNvPr id="6" name="Imagen 5">
            <a:extLst>
              <a:ext uri="{FF2B5EF4-FFF2-40B4-BE49-F238E27FC236}">
                <a16:creationId xmlns:a16="http://schemas.microsoft.com/office/drawing/2014/main" id="{B9F521D9-77CC-459F-9B4D-7CD30855C582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6372808" y="2114679"/>
            <a:ext cx="5819191" cy="3205866"/>
          </a:xfrm>
          <a:prstGeom prst="rect">
            <a:avLst/>
          </a:prstGeom>
        </p:spPr>
      </p:pic>
      <p:sp>
        <p:nvSpPr>
          <p:cNvPr id="8" name="Título 1">
            <a:extLst>
              <a:ext uri="{FF2B5EF4-FFF2-40B4-BE49-F238E27FC236}">
                <a16:creationId xmlns:a16="http://schemas.microsoft.com/office/drawing/2014/main" id="{14463149-99F2-438A-BD70-6301FB7C1783}"/>
              </a:ext>
            </a:extLst>
          </p:cNvPr>
          <p:cNvSpPr>
            <a:spLocks noGrp="1"/>
          </p:cNvSpPr>
          <p:nvPr/>
        </p:nvSpPr>
        <p:spPr>
          <a:xfrm>
            <a:off x="313079" y="1349768"/>
            <a:ext cx="5098965" cy="830405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marL="0" indent="0">
              <a:defRPr sz="1100">
                <a:latin typeface="+mn-lt"/>
                <a:ea typeface="+mn-ea"/>
                <a:cs typeface="+mn-cs"/>
              </a:defRPr>
            </a:lvl1pPr>
            <a:lvl2pPr marL="457200" indent="0">
              <a:defRPr sz="1100">
                <a:latin typeface="+mn-lt"/>
                <a:ea typeface="+mn-ea"/>
                <a:cs typeface="+mn-cs"/>
              </a:defRPr>
            </a:lvl2pPr>
            <a:lvl3pPr marL="914400" indent="0">
              <a:defRPr sz="1100">
                <a:latin typeface="+mn-lt"/>
                <a:ea typeface="+mn-ea"/>
                <a:cs typeface="+mn-cs"/>
              </a:defRPr>
            </a:lvl3pPr>
            <a:lvl4pPr marL="1371600" indent="0">
              <a:defRPr sz="1100">
                <a:latin typeface="+mn-lt"/>
                <a:ea typeface="+mn-ea"/>
                <a:cs typeface="+mn-cs"/>
              </a:defRPr>
            </a:lvl4pPr>
            <a:lvl5pPr marL="1828800" indent="0">
              <a:defRPr sz="1100">
                <a:latin typeface="+mn-lt"/>
                <a:ea typeface="+mn-ea"/>
                <a:cs typeface="+mn-cs"/>
              </a:defRPr>
            </a:lvl5pPr>
            <a:lvl6pPr marL="2286000" indent="0">
              <a:defRPr sz="1100">
                <a:latin typeface="+mn-lt"/>
                <a:ea typeface="+mn-ea"/>
                <a:cs typeface="+mn-cs"/>
              </a:defRPr>
            </a:lvl6pPr>
            <a:lvl7pPr marL="2743200" indent="0">
              <a:defRPr sz="1100">
                <a:latin typeface="+mn-lt"/>
                <a:ea typeface="+mn-ea"/>
                <a:cs typeface="+mn-cs"/>
              </a:defRPr>
            </a:lvl7pPr>
            <a:lvl8pPr marL="3200400" indent="0">
              <a:defRPr sz="1100">
                <a:latin typeface="+mn-lt"/>
                <a:ea typeface="+mn-ea"/>
                <a:cs typeface="+mn-cs"/>
              </a:defRPr>
            </a:lvl8pPr>
            <a:lvl9pPr marL="3657600" indent="0">
              <a:defRPr sz="1100">
                <a:latin typeface="+mn-lt"/>
                <a:ea typeface="+mn-ea"/>
                <a:cs typeface="+mn-cs"/>
              </a:defRPr>
            </a:lvl9pPr>
          </a:lstStyle>
          <a:p>
            <a:pPr algn="ctr"/>
            <a:r>
              <a:rPr lang="es-CR" sz="1800" dirty="0">
                <a:latin typeface="Arial" panose="020B0604020202020204" pitchFamily="34" charset="0"/>
                <a:cs typeface="Arial" panose="020B0604020202020204" pitchFamily="34" charset="0"/>
              </a:rPr>
              <a:t>Curva Soberana colones </a:t>
            </a:r>
          </a:p>
          <a:p>
            <a:pPr algn="ctr"/>
            <a:r>
              <a:rPr lang="es-CR" sz="1800" dirty="0">
                <a:latin typeface="Arial" panose="020B0604020202020204" pitchFamily="34" charset="0"/>
                <a:cs typeface="Arial" panose="020B0604020202020204" pitchFamily="34" charset="0"/>
              </a:rPr>
              <a:t>Diciembre 2018 , Diciembre 2019 y Enero 2022</a:t>
            </a:r>
          </a:p>
        </p:txBody>
      </p:sp>
      <p:sp>
        <p:nvSpPr>
          <p:cNvPr id="9" name="Título 1">
            <a:extLst>
              <a:ext uri="{FF2B5EF4-FFF2-40B4-BE49-F238E27FC236}">
                <a16:creationId xmlns:a16="http://schemas.microsoft.com/office/drawing/2014/main" id="{3FB826B2-1EBA-4436-9394-AE256CBBB45E}"/>
              </a:ext>
            </a:extLst>
          </p:cNvPr>
          <p:cNvSpPr>
            <a:spLocks noGrp="1"/>
          </p:cNvSpPr>
          <p:nvPr/>
        </p:nvSpPr>
        <p:spPr>
          <a:xfrm>
            <a:off x="6652728" y="1294731"/>
            <a:ext cx="5226194" cy="830405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marL="0" indent="0">
              <a:defRPr sz="1100">
                <a:latin typeface="+mn-lt"/>
                <a:ea typeface="+mn-ea"/>
                <a:cs typeface="+mn-cs"/>
              </a:defRPr>
            </a:lvl1pPr>
            <a:lvl2pPr marL="457200" indent="0">
              <a:defRPr sz="1100">
                <a:latin typeface="+mn-lt"/>
                <a:ea typeface="+mn-ea"/>
                <a:cs typeface="+mn-cs"/>
              </a:defRPr>
            </a:lvl2pPr>
            <a:lvl3pPr marL="914400" indent="0">
              <a:defRPr sz="1100">
                <a:latin typeface="+mn-lt"/>
                <a:ea typeface="+mn-ea"/>
                <a:cs typeface="+mn-cs"/>
              </a:defRPr>
            </a:lvl3pPr>
            <a:lvl4pPr marL="1371600" indent="0">
              <a:defRPr sz="1100">
                <a:latin typeface="+mn-lt"/>
                <a:ea typeface="+mn-ea"/>
                <a:cs typeface="+mn-cs"/>
              </a:defRPr>
            </a:lvl4pPr>
            <a:lvl5pPr marL="1828800" indent="0">
              <a:defRPr sz="1100">
                <a:latin typeface="+mn-lt"/>
                <a:ea typeface="+mn-ea"/>
                <a:cs typeface="+mn-cs"/>
              </a:defRPr>
            </a:lvl5pPr>
            <a:lvl6pPr marL="2286000" indent="0">
              <a:defRPr sz="1100">
                <a:latin typeface="+mn-lt"/>
                <a:ea typeface="+mn-ea"/>
                <a:cs typeface="+mn-cs"/>
              </a:defRPr>
            </a:lvl6pPr>
            <a:lvl7pPr marL="2743200" indent="0">
              <a:defRPr sz="1100">
                <a:latin typeface="+mn-lt"/>
                <a:ea typeface="+mn-ea"/>
                <a:cs typeface="+mn-cs"/>
              </a:defRPr>
            </a:lvl7pPr>
            <a:lvl8pPr marL="3200400" indent="0">
              <a:defRPr sz="1100">
                <a:latin typeface="+mn-lt"/>
                <a:ea typeface="+mn-ea"/>
                <a:cs typeface="+mn-cs"/>
              </a:defRPr>
            </a:lvl8pPr>
            <a:lvl9pPr marL="3657600" indent="0">
              <a:defRPr sz="1100">
                <a:latin typeface="+mn-lt"/>
                <a:ea typeface="+mn-ea"/>
                <a:cs typeface="+mn-cs"/>
              </a:defRPr>
            </a:lvl9pPr>
          </a:lstStyle>
          <a:p>
            <a:pPr algn="ctr"/>
            <a:r>
              <a:rPr lang="es-CR" sz="1800" dirty="0">
                <a:latin typeface="Arial" panose="020B0604020202020204" pitchFamily="34" charset="0"/>
                <a:cs typeface="Arial" panose="020B0604020202020204" pitchFamily="34" charset="0"/>
              </a:rPr>
              <a:t>Curva Soberana dólares</a:t>
            </a:r>
          </a:p>
          <a:p>
            <a:pPr algn="ctr"/>
            <a:r>
              <a:rPr lang="es-CR" sz="1800" dirty="0">
                <a:latin typeface="Arial" panose="020B0604020202020204" pitchFamily="34" charset="0"/>
                <a:cs typeface="Arial" panose="020B0604020202020204" pitchFamily="34" charset="0"/>
              </a:rPr>
              <a:t> Diciembre 2018, Diciembre 2019 y Enero 2022</a:t>
            </a:r>
          </a:p>
        </p:txBody>
      </p:sp>
      <p:sp>
        <p:nvSpPr>
          <p:cNvPr id="10" name="2 CuadroTexto">
            <a:extLst>
              <a:ext uri="{FF2B5EF4-FFF2-40B4-BE49-F238E27FC236}">
                <a16:creationId xmlns:a16="http://schemas.microsoft.com/office/drawing/2014/main" id="{F12A8E63-2303-48CE-88AB-158A12301C23}"/>
              </a:ext>
            </a:extLst>
          </p:cNvPr>
          <p:cNvSpPr txBox="1"/>
          <p:nvPr/>
        </p:nvSpPr>
        <p:spPr>
          <a:xfrm>
            <a:off x="909173" y="5383837"/>
            <a:ext cx="3906775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s-CR" dirty="0">
                <a:latin typeface="Arial" panose="020B0604020202020204" pitchFamily="34" charset="0"/>
                <a:cs typeface="Arial" panose="020B0604020202020204" pitchFamily="34" charset="0"/>
              </a:rPr>
              <a:t>Dic 2018 / Ene 22 ↓ hasta 650 </a:t>
            </a:r>
            <a:r>
              <a:rPr lang="es-CR" dirty="0" err="1">
                <a:latin typeface="Arial" panose="020B0604020202020204" pitchFamily="34" charset="0"/>
                <a:cs typeface="Arial" panose="020B0604020202020204" pitchFamily="34" charset="0"/>
              </a:rPr>
              <a:t>pbs</a:t>
            </a:r>
            <a:endParaRPr lang="es-CR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r>
              <a:rPr lang="es-CR" dirty="0">
                <a:latin typeface="Arial" panose="020B0604020202020204" pitchFamily="34" charset="0"/>
                <a:cs typeface="Arial" panose="020B0604020202020204" pitchFamily="34" charset="0"/>
              </a:rPr>
              <a:t>Dic 2019 / Ene 22 ↓ hasta 210 </a:t>
            </a:r>
            <a:r>
              <a:rPr lang="es-CR" dirty="0" err="1">
                <a:latin typeface="Arial" panose="020B0604020202020204" pitchFamily="34" charset="0"/>
                <a:cs typeface="Arial" panose="020B0604020202020204" pitchFamily="34" charset="0"/>
              </a:rPr>
              <a:t>pbs</a:t>
            </a:r>
            <a:endParaRPr lang="es-CR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11" name="10 CuadroTexto">
            <a:extLst>
              <a:ext uri="{FF2B5EF4-FFF2-40B4-BE49-F238E27FC236}">
                <a16:creationId xmlns:a16="http://schemas.microsoft.com/office/drawing/2014/main" id="{A7DEAE68-DF66-46EF-A76B-1BA3E51B0833}"/>
              </a:ext>
            </a:extLst>
          </p:cNvPr>
          <p:cNvSpPr txBox="1"/>
          <p:nvPr/>
        </p:nvSpPr>
        <p:spPr>
          <a:xfrm>
            <a:off x="7432039" y="5388624"/>
            <a:ext cx="3906775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s-CR" dirty="0">
                <a:latin typeface="Arial" panose="020B0604020202020204" pitchFamily="34" charset="0"/>
                <a:cs typeface="Arial" panose="020B0604020202020204" pitchFamily="34" charset="0"/>
              </a:rPr>
              <a:t>Dic 2018 / Ene 22 ↓ hasta 530 </a:t>
            </a:r>
            <a:r>
              <a:rPr lang="es-CR" dirty="0" err="1">
                <a:latin typeface="Arial" panose="020B0604020202020204" pitchFamily="34" charset="0"/>
                <a:cs typeface="Arial" panose="020B0604020202020204" pitchFamily="34" charset="0"/>
              </a:rPr>
              <a:t>pbs</a:t>
            </a:r>
            <a:endParaRPr lang="es-CR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r>
              <a:rPr lang="es-CR" dirty="0">
                <a:latin typeface="Arial" panose="020B0604020202020204" pitchFamily="34" charset="0"/>
                <a:cs typeface="Arial" panose="020B0604020202020204" pitchFamily="34" charset="0"/>
              </a:rPr>
              <a:t>Dic 2019 / Ene 22 ↓ hasta 190 </a:t>
            </a:r>
            <a:r>
              <a:rPr lang="es-CR" dirty="0" err="1">
                <a:latin typeface="Arial" panose="020B0604020202020204" pitchFamily="34" charset="0"/>
                <a:cs typeface="Arial" panose="020B0604020202020204" pitchFamily="34" charset="0"/>
              </a:rPr>
              <a:t>pbs</a:t>
            </a:r>
            <a:endParaRPr lang="es-CR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241886532"/>
      </p:ext>
    </p:extLst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Imagen 2">
            <a:extLst>
              <a:ext uri="{FF2B5EF4-FFF2-40B4-BE49-F238E27FC236}">
                <a16:creationId xmlns:a16="http://schemas.microsoft.com/office/drawing/2014/main" id="{C0760CF6-2B63-EF4F-BA7B-756D83C5A0D0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7" name="CuadroTexto 6">
            <a:extLst>
              <a:ext uri="{FF2B5EF4-FFF2-40B4-BE49-F238E27FC236}">
                <a16:creationId xmlns:a16="http://schemas.microsoft.com/office/drawing/2014/main" id="{F980BD6D-FC3F-4F56-9127-F17EE1DCC01F}"/>
              </a:ext>
            </a:extLst>
          </p:cNvPr>
          <p:cNvSpPr txBox="1"/>
          <p:nvPr/>
        </p:nvSpPr>
        <p:spPr>
          <a:xfrm>
            <a:off x="2311277" y="6380034"/>
            <a:ext cx="10581565" cy="25391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s-ES" sz="1050" dirty="0">
                <a:latin typeface="Arial" panose="020B0604020202020204" pitchFamily="34" charset="0"/>
                <a:cs typeface="Arial" panose="020B0604020202020204" pitchFamily="34" charset="0"/>
              </a:rPr>
              <a:t>Fuente: Bloomberg.</a:t>
            </a:r>
            <a:endParaRPr lang="es-CR" sz="1050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4" name="Título 2">
            <a:extLst>
              <a:ext uri="{FF2B5EF4-FFF2-40B4-BE49-F238E27FC236}">
                <a16:creationId xmlns:a16="http://schemas.microsoft.com/office/drawing/2014/main" id="{01C8AAFC-2268-487D-8B1B-5A0EBE6BD4E2}"/>
              </a:ext>
            </a:extLst>
          </p:cNvPr>
          <p:cNvSpPr txBox="1">
            <a:spLocks/>
          </p:cNvSpPr>
          <p:nvPr/>
        </p:nvSpPr>
        <p:spPr>
          <a:xfrm>
            <a:off x="939882" y="24205"/>
            <a:ext cx="9768841" cy="1325563"/>
          </a:xfrm>
          <a:prstGeom prst="rect">
            <a:avLst/>
          </a:prstGeom>
        </p:spPr>
        <p:txBody>
          <a:bodyPr vert="horz" lIns="91440" tIns="45720" rIns="91440" bIns="45720" rtlCol="0" anchor="b">
            <a:normAutofit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/>
            <a:r>
              <a:rPr lang="es-ES" sz="2600" b="1" dirty="0">
                <a:solidFill>
                  <a:schemeClr val="accent1">
                    <a:lumMod val="50000"/>
                  </a:schemeClr>
                </a:solidFill>
                <a:latin typeface="Arial"/>
                <a:cs typeface="Arial"/>
              </a:rPr>
              <a:t>Evolución favorable de las tasas de interés</a:t>
            </a:r>
            <a:br>
              <a:rPr lang="es-CR" sz="2600" b="1" dirty="0">
                <a:solidFill>
                  <a:schemeClr val="accent5">
                    <a:lumMod val="50000"/>
                  </a:schemeClr>
                </a:solidFill>
                <a:latin typeface="Arial"/>
                <a:cs typeface="Arial"/>
              </a:rPr>
            </a:br>
            <a:endParaRPr lang="es-CR" sz="2600" b="1" dirty="0">
              <a:solidFill>
                <a:schemeClr val="accent5">
                  <a:lumMod val="50000"/>
                </a:schemeClr>
              </a:solidFill>
              <a:latin typeface="Arial"/>
              <a:cs typeface="Arial"/>
            </a:endParaRPr>
          </a:p>
        </p:txBody>
      </p:sp>
      <p:pic>
        <p:nvPicPr>
          <p:cNvPr id="2" name="Imagen 1">
            <a:extLst>
              <a:ext uri="{FF2B5EF4-FFF2-40B4-BE49-F238E27FC236}">
                <a16:creationId xmlns:a16="http://schemas.microsoft.com/office/drawing/2014/main" id="{83CE30A5-8454-443F-8244-2D202F7B57B5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43134" y="1373974"/>
            <a:ext cx="10505731" cy="428970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95571686"/>
      </p:ext>
    </p:extLst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Imagen 2">
            <a:extLst>
              <a:ext uri="{FF2B5EF4-FFF2-40B4-BE49-F238E27FC236}">
                <a16:creationId xmlns:a16="http://schemas.microsoft.com/office/drawing/2014/main" id="{C0760CF6-2B63-EF4F-BA7B-756D83C5A0D0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-24205"/>
            <a:ext cx="12192000" cy="6858000"/>
          </a:xfrm>
          <a:prstGeom prst="rect">
            <a:avLst/>
          </a:prstGeom>
        </p:spPr>
      </p:pic>
      <p:sp>
        <p:nvSpPr>
          <p:cNvPr id="4" name="Título 2">
            <a:extLst>
              <a:ext uri="{FF2B5EF4-FFF2-40B4-BE49-F238E27FC236}">
                <a16:creationId xmlns:a16="http://schemas.microsoft.com/office/drawing/2014/main" id="{01C8AAFC-2268-487D-8B1B-5A0EBE6BD4E2}"/>
              </a:ext>
            </a:extLst>
          </p:cNvPr>
          <p:cNvSpPr txBox="1">
            <a:spLocks/>
          </p:cNvSpPr>
          <p:nvPr/>
        </p:nvSpPr>
        <p:spPr>
          <a:xfrm>
            <a:off x="939882" y="24205"/>
            <a:ext cx="9768841" cy="1325563"/>
          </a:xfrm>
          <a:prstGeom prst="rect">
            <a:avLst/>
          </a:prstGeom>
        </p:spPr>
        <p:txBody>
          <a:bodyPr vert="horz" lIns="91440" tIns="45720" rIns="91440" bIns="45720" rtlCol="0" anchor="b">
            <a:normAutofit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/>
            <a:r>
              <a:rPr lang="es-ES" sz="2600" b="1" dirty="0">
                <a:solidFill>
                  <a:schemeClr val="accent1">
                    <a:lumMod val="50000"/>
                  </a:schemeClr>
                </a:solidFill>
                <a:latin typeface="Arial"/>
                <a:cs typeface="Arial"/>
              </a:rPr>
              <a:t>Principales acciones desarrolladas para buscar una contención de la relación deuda a PIB</a:t>
            </a:r>
            <a:br>
              <a:rPr lang="es-CR" sz="2600" b="1" dirty="0">
                <a:solidFill>
                  <a:schemeClr val="accent5">
                    <a:lumMod val="50000"/>
                  </a:schemeClr>
                </a:solidFill>
                <a:latin typeface="Arial"/>
                <a:cs typeface="Arial"/>
              </a:rPr>
            </a:br>
            <a:endParaRPr lang="es-CR" sz="2600" b="1" dirty="0">
              <a:solidFill>
                <a:schemeClr val="accent5">
                  <a:lumMod val="50000"/>
                </a:schemeClr>
              </a:solidFill>
              <a:latin typeface="Arial"/>
              <a:cs typeface="Arial"/>
            </a:endParaRPr>
          </a:p>
        </p:txBody>
      </p:sp>
      <p:sp>
        <p:nvSpPr>
          <p:cNvPr id="8" name="CuadroTexto 7">
            <a:extLst>
              <a:ext uri="{FF2B5EF4-FFF2-40B4-BE49-F238E27FC236}">
                <a16:creationId xmlns:a16="http://schemas.microsoft.com/office/drawing/2014/main" id="{E2B4718E-AA60-4BD4-A753-E6B141281A6C}"/>
              </a:ext>
            </a:extLst>
          </p:cNvPr>
          <p:cNvSpPr txBox="1"/>
          <p:nvPr/>
        </p:nvSpPr>
        <p:spPr>
          <a:xfrm>
            <a:off x="2311277" y="6380034"/>
            <a:ext cx="10581565" cy="25391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s-ES" sz="1050" dirty="0">
                <a:latin typeface="Arial" panose="020B0604020202020204" pitchFamily="34" charset="0"/>
                <a:cs typeface="Arial" panose="020B0604020202020204" pitchFamily="34" charset="0"/>
              </a:rPr>
              <a:t>Fuente: Dirección de Crédito Público del Ministerio de Hacienda.</a:t>
            </a:r>
            <a:endParaRPr lang="es-CR" sz="1050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10" name="TextBox 3">
            <a:extLst>
              <a:ext uri="{FF2B5EF4-FFF2-40B4-BE49-F238E27FC236}">
                <a16:creationId xmlns:a16="http://schemas.microsoft.com/office/drawing/2014/main" id="{C0A84E55-4F71-40F9-8B30-43703B0A098E}"/>
              </a:ext>
            </a:extLst>
          </p:cNvPr>
          <p:cNvSpPr txBox="1"/>
          <p:nvPr/>
        </p:nvSpPr>
        <p:spPr>
          <a:xfrm>
            <a:off x="6164423" y="1570684"/>
            <a:ext cx="5486400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s-ES" sz="1600" dirty="0">
                <a:latin typeface="Arial" panose="020B0604020202020204" pitchFamily="34" charset="0"/>
                <a:cs typeface="Arial" panose="020B0604020202020204" pitchFamily="34" charset="0"/>
              </a:rPr>
              <a:t>Fortalecimiento de las actividades de gestión de deuda mediante los canjes.</a:t>
            </a:r>
            <a:endParaRPr lang="es-CR" sz="1600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11" name="TextBox 11">
            <a:extLst>
              <a:ext uri="{FF2B5EF4-FFF2-40B4-BE49-F238E27FC236}">
                <a16:creationId xmlns:a16="http://schemas.microsoft.com/office/drawing/2014/main" id="{9761F296-D4AF-4F6F-9279-8922FFA63FC5}"/>
              </a:ext>
            </a:extLst>
          </p:cNvPr>
          <p:cNvSpPr txBox="1"/>
          <p:nvPr/>
        </p:nvSpPr>
        <p:spPr>
          <a:xfrm>
            <a:off x="6164423" y="2642420"/>
            <a:ext cx="5486400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s-CR" sz="1600" dirty="0">
                <a:latin typeface="Arial" panose="020B0604020202020204" pitchFamily="34" charset="0"/>
                <a:cs typeface="Arial" panose="020B0604020202020204" pitchFamily="34" charset="0"/>
              </a:rPr>
              <a:t>Traslado de superávits de Órganos Desconcentrados hacia el Gobierno Central, para reducir la deuda.</a:t>
            </a:r>
          </a:p>
        </p:txBody>
      </p:sp>
      <p:sp>
        <p:nvSpPr>
          <p:cNvPr id="12" name="TextBox 12">
            <a:extLst>
              <a:ext uri="{FF2B5EF4-FFF2-40B4-BE49-F238E27FC236}">
                <a16:creationId xmlns:a16="http://schemas.microsoft.com/office/drawing/2014/main" id="{461DF27B-1CA9-4040-AB8C-51428552F213}"/>
              </a:ext>
            </a:extLst>
          </p:cNvPr>
          <p:cNvSpPr txBox="1"/>
          <p:nvPr/>
        </p:nvSpPr>
        <p:spPr>
          <a:xfrm>
            <a:off x="6164423" y="3714156"/>
            <a:ext cx="5486400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s-ES" sz="1600" dirty="0">
                <a:latin typeface="Arial" panose="020B0604020202020204" pitchFamily="34" charset="0"/>
                <a:cs typeface="Arial" panose="020B0604020202020204" pitchFamily="34" charset="0"/>
              </a:rPr>
              <a:t>Acuerdo técnico con el Fondo Monetario Internacional (FMI) y un préstamo por US$ 1.778,00 millones.</a:t>
            </a:r>
            <a:endParaRPr lang="es-CR" sz="1600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13" name="TextBox 13">
            <a:extLst>
              <a:ext uri="{FF2B5EF4-FFF2-40B4-BE49-F238E27FC236}">
                <a16:creationId xmlns:a16="http://schemas.microsoft.com/office/drawing/2014/main" id="{F7B63B0A-1D0A-4D69-A23D-EAB3FDD8DEB7}"/>
              </a:ext>
            </a:extLst>
          </p:cNvPr>
          <p:cNvSpPr txBox="1"/>
          <p:nvPr/>
        </p:nvSpPr>
        <p:spPr>
          <a:xfrm>
            <a:off x="6164422" y="4785892"/>
            <a:ext cx="5694785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s-ES" sz="1600" dirty="0">
                <a:latin typeface="Arial" panose="020B0604020202020204" pitchFamily="34" charset="0"/>
                <a:cs typeface="Arial" panose="020B0604020202020204" pitchFamily="34" charset="0"/>
              </a:rPr>
              <a:t>Cumplimiento de las metas establecidas en el Memorándum de Políticas Económicas y Financieras acordadas entre el Gobierno de la República y el FMI.</a:t>
            </a:r>
            <a:endParaRPr lang="es-CR" sz="1600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14" name="TextBox 3">
            <a:extLst>
              <a:ext uri="{FF2B5EF4-FFF2-40B4-BE49-F238E27FC236}">
                <a16:creationId xmlns:a16="http://schemas.microsoft.com/office/drawing/2014/main" id="{4CD1C5EF-E748-4256-8BA0-887E34840E61}"/>
              </a:ext>
            </a:extLst>
          </p:cNvPr>
          <p:cNvSpPr txBox="1"/>
          <p:nvPr/>
        </p:nvSpPr>
        <p:spPr>
          <a:xfrm>
            <a:off x="541178" y="1570962"/>
            <a:ext cx="5486400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s-CR" sz="1600" dirty="0">
                <a:latin typeface="Arial" panose="020B0604020202020204" pitchFamily="34" charset="0"/>
                <a:cs typeface="Arial" panose="020B0604020202020204" pitchFamily="34" charset="0"/>
              </a:rPr>
              <a:t>Beneficios de la Ley 9635 </a:t>
            </a:r>
            <a:r>
              <a:rPr lang="es-ES" sz="1600" dirty="0">
                <a:latin typeface="Arial" panose="020B0604020202020204" pitchFamily="34" charset="0"/>
                <a:cs typeface="Arial" panose="020B0604020202020204" pitchFamily="34" charset="0"/>
              </a:rPr>
              <a:t>que se plasmaron de manera integral en la formulación y posterior aprobación del Presupuesto 2021.</a:t>
            </a:r>
            <a:endParaRPr lang="es-CR" sz="1600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15" name="TextBox 3">
            <a:extLst>
              <a:ext uri="{FF2B5EF4-FFF2-40B4-BE49-F238E27FC236}">
                <a16:creationId xmlns:a16="http://schemas.microsoft.com/office/drawing/2014/main" id="{01143BE7-BA8E-4D40-ADB3-6533EC7F4868}"/>
              </a:ext>
            </a:extLst>
          </p:cNvPr>
          <p:cNvSpPr txBox="1"/>
          <p:nvPr/>
        </p:nvSpPr>
        <p:spPr>
          <a:xfrm>
            <a:off x="541177" y="2642698"/>
            <a:ext cx="5430415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s-CR" sz="1600" dirty="0">
                <a:latin typeface="Arial" panose="020B0604020202020204" pitchFamily="34" charset="0"/>
                <a:cs typeface="Arial" panose="020B0604020202020204" pitchFamily="34" charset="0"/>
              </a:rPr>
              <a:t>El Presupuesto 2021 consideró, ingresos por IVA, ISR y nuevos ingresos, </a:t>
            </a:r>
            <a:r>
              <a:rPr lang="es-ES" sz="1600" dirty="0">
                <a:latin typeface="Arial" panose="020B0604020202020204" pitchFamily="34" charset="0"/>
                <a:cs typeface="Arial" panose="020B0604020202020204" pitchFamily="34" charset="0"/>
              </a:rPr>
              <a:t>resultado de la incorporación en 2021 de los órganos desconcentrados al presupuesto nacional.</a:t>
            </a:r>
            <a:endParaRPr lang="es-CR" sz="1600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16" name="TextBox 12">
            <a:extLst>
              <a:ext uri="{FF2B5EF4-FFF2-40B4-BE49-F238E27FC236}">
                <a16:creationId xmlns:a16="http://schemas.microsoft.com/office/drawing/2014/main" id="{505F2970-9DE3-4DC8-88A7-A2FE9709E854}"/>
              </a:ext>
            </a:extLst>
          </p:cNvPr>
          <p:cNvSpPr txBox="1"/>
          <p:nvPr/>
        </p:nvSpPr>
        <p:spPr>
          <a:xfrm>
            <a:off x="541178" y="3714156"/>
            <a:ext cx="5486400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s-ES" sz="1600" dirty="0">
                <a:latin typeface="Arial" panose="020B0604020202020204" pitchFamily="34" charset="0"/>
                <a:cs typeface="Arial" panose="020B0604020202020204" pitchFamily="34" charset="0"/>
              </a:rPr>
              <a:t>En 2021 se formalizó la Estrategia de Endeudamiento de Mediano y Largo Plazo para Gobierno Central. </a:t>
            </a:r>
            <a:r>
              <a:rPr lang="es-CR" sz="16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</a:p>
        </p:txBody>
      </p:sp>
      <p:sp>
        <p:nvSpPr>
          <p:cNvPr id="17" name="TextBox 13">
            <a:extLst>
              <a:ext uri="{FF2B5EF4-FFF2-40B4-BE49-F238E27FC236}">
                <a16:creationId xmlns:a16="http://schemas.microsoft.com/office/drawing/2014/main" id="{3BCFB869-F91E-4E3D-A981-6E0F940D29C4}"/>
              </a:ext>
            </a:extLst>
          </p:cNvPr>
          <p:cNvSpPr txBox="1"/>
          <p:nvPr/>
        </p:nvSpPr>
        <p:spPr>
          <a:xfrm>
            <a:off x="541178" y="4738246"/>
            <a:ext cx="5486400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s-ES" sz="1600" dirty="0">
                <a:latin typeface="Arial" panose="020B0604020202020204" pitchFamily="34" charset="0"/>
                <a:cs typeface="Arial" panose="020B0604020202020204" pitchFamily="34" charset="0"/>
              </a:rPr>
              <a:t>Negociación y aprobación de préstamos de apoyo presupuestario con mayores plazos y menores tasas de interés.  </a:t>
            </a:r>
            <a:endParaRPr lang="es-CR" sz="1600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321376934"/>
      </p:ext>
    </p:extLst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Imagen 2">
            <a:extLst>
              <a:ext uri="{FF2B5EF4-FFF2-40B4-BE49-F238E27FC236}">
                <a16:creationId xmlns:a16="http://schemas.microsoft.com/office/drawing/2014/main" id="{C0760CF6-2B63-EF4F-BA7B-756D83C5A0D0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-24205"/>
            <a:ext cx="12192000" cy="6858000"/>
          </a:xfrm>
          <a:prstGeom prst="rect">
            <a:avLst/>
          </a:prstGeom>
        </p:spPr>
      </p:pic>
      <p:sp>
        <p:nvSpPr>
          <p:cNvPr id="4" name="Título 2">
            <a:extLst>
              <a:ext uri="{FF2B5EF4-FFF2-40B4-BE49-F238E27FC236}">
                <a16:creationId xmlns:a16="http://schemas.microsoft.com/office/drawing/2014/main" id="{01C8AAFC-2268-487D-8B1B-5A0EBE6BD4E2}"/>
              </a:ext>
            </a:extLst>
          </p:cNvPr>
          <p:cNvSpPr txBox="1">
            <a:spLocks/>
          </p:cNvSpPr>
          <p:nvPr/>
        </p:nvSpPr>
        <p:spPr>
          <a:xfrm>
            <a:off x="939882" y="24205"/>
            <a:ext cx="9768841" cy="1325563"/>
          </a:xfrm>
          <a:prstGeom prst="rect">
            <a:avLst/>
          </a:prstGeom>
        </p:spPr>
        <p:txBody>
          <a:bodyPr vert="horz" lIns="91440" tIns="45720" rIns="91440" bIns="45720" rtlCol="0" anchor="b">
            <a:normAutofit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/>
            <a:r>
              <a:rPr lang="es-ES" sz="2600" b="1" dirty="0">
                <a:solidFill>
                  <a:schemeClr val="accent1">
                    <a:lumMod val="50000"/>
                  </a:schemeClr>
                </a:solidFill>
                <a:latin typeface="Arial"/>
                <a:cs typeface="Arial"/>
              </a:rPr>
              <a:t>Cifras fiscales</a:t>
            </a:r>
            <a:br>
              <a:rPr lang="es-CR" sz="2600" b="1" dirty="0">
                <a:solidFill>
                  <a:schemeClr val="accent5">
                    <a:lumMod val="50000"/>
                  </a:schemeClr>
                </a:solidFill>
                <a:latin typeface="Arial"/>
                <a:cs typeface="Arial"/>
              </a:rPr>
            </a:br>
            <a:endParaRPr lang="es-CR" sz="2600" b="1" dirty="0">
              <a:solidFill>
                <a:schemeClr val="accent5">
                  <a:lumMod val="50000"/>
                </a:schemeClr>
              </a:solidFill>
              <a:latin typeface="Arial"/>
              <a:cs typeface="Arial"/>
            </a:endParaRPr>
          </a:p>
        </p:txBody>
      </p:sp>
      <p:sp>
        <p:nvSpPr>
          <p:cNvPr id="8" name="CuadroTexto 7">
            <a:extLst>
              <a:ext uri="{FF2B5EF4-FFF2-40B4-BE49-F238E27FC236}">
                <a16:creationId xmlns:a16="http://schemas.microsoft.com/office/drawing/2014/main" id="{E2B4718E-AA60-4BD4-A753-E6B141281A6C}"/>
              </a:ext>
            </a:extLst>
          </p:cNvPr>
          <p:cNvSpPr txBox="1"/>
          <p:nvPr/>
        </p:nvSpPr>
        <p:spPr>
          <a:xfrm>
            <a:off x="2311277" y="6380034"/>
            <a:ext cx="10581565" cy="25391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s-ES" sz="1050" dirty="0">
                <a:latin typeface="Arial" panose="020B0604020202020204" pitchFamily="34" charset="0"/>
                <a:cs typeface="Arial" panose="020B0604020202020204" pitchFamily="34" charset="0"/>
              </a:rPr>
              <a:t>Fuente: Dirección de Crédito Público del Ministerio de Hacienda.</a:t>
            </a:r>
            <a:endParaRPr lang="es-CR" sz="1050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pic>
        <p:nvPicPr>
          <p:cNvPr id="2" name="Imagen 1">
            <a:extLst>
              <a:ext uri="{FF2B5EF4-FFF2-40B4-BE49-F238E27FC236}">
                <a16:creationId xmlns:a16="http://schemas.microsoft.com/office/drawing/2014/main" id="{CFF5DF6A-9F72-4595-8DD8-FC5BE6C562E1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928929"/>
            <a:ext cx="11840659" cy="485605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13368428"/>
      </p:ext>
    </p:extLst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n 4">
            <a:extLst>
              <a:ext uri="{FF2B5EF4-FFF2-40B4-BE49-F238E27FC236}">
                <a16:creationId xmlns:a16="http://schemas.microsoft.com/office/drawing/2014/main" id="{E6273178-E40F-43AD-A580-CF34EB497D3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4" name="3 Título"/>
          <p:cNvSpPr>
            <a:spLocks noGrp="1"/>
          </p:cNvSpPr>
          <p:nvPr>
            <p:ph type="ctrTitle"/>
          </p:nvPr>
        </p:nvSpPr>
        <p:spPr>
          <a:xfrm>
            <a:off x="1427497" y="2712927"/>
            <a:ext cx="9144000" cy="1169098"/>
          </a:xfrm>
        </p:spPr>
        <p:txBody>
          <a:bodyPr>
            <a:normAutofit/>
          </a:bodyPr>
          <a:lstStyle/>
          <a:p>
            <a:r>
              <a:rPr lang="es-CR" sz="4000" b="1" dirty="0">
                <a:solidFill>
                  <a:schemeClr val="accent1">
                    <a:lumMod val="50000"/>
                  </a:schemeClr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¡Muchas gracias! </a:t>
            </a:r>
          </a:p>
        </p:txBody>
      </p:sp>
    </p:spTree>
    <p:extLst>
      <p:ext uri="{BB962C8B-B14F-4D97-AF65-F5344CB8AC3E}">
        <p14:creationId xmlns:p14="http://schemas.microsoft.com/office/powerpoint/2010/main" val="1510456877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Tema de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3.xml><?xml version="1.0" encoding="utf-8"?>
<a:theme xmlns:a="http://schemas.openxmlformats.org/drawingml/2006/main" name="Tema de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TaxCatchAll xmlns="5becebf3-0a14-4c90-9947-089f0f6932f6" xsi:nil="true"/>
    <lcf76f155ced4ddcb4097134ff3c332f xmlns="a3f8e43d-f6f1-4dbe-b37a-3446eb89b04c">
      <Terms xmlns="http://schemas.microsoft.com/office/infopath/2007/PartnerControls"/>
    </lcf76f155ced4ddcb4097134ff3c332f>
  </documentManagement>
</p:properties>
</file>

<file path=customXml/item2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3.xml><?xml version="1.0" encoding="utf-8"?>
<ct:contentTypeSchema xmlns:ct="http://schemas.microsoft.com/office/2006/metadata/contentType" xmlns:ma="http://schemas.microsoft.com/office/2006/metadata/properties/metaAttributes" ct:_="" ma:_="" ma:contentTypeName="Documento" ma:contentTypeID="0x0101004FB5A839CF67D44D8CC9C8BCEAA35435" ma:contentTypeVersion="10" ma:contentTypeDescription="Crear nuevo documento." ma:contentTypeScope="" ma:versionID="9ef2ca938623cc1960e51d9f7c81b150">
  <xsd:schema xmlns:xsd="http://www.w3.org/2001/XMLSchema" xmlns:xs="http://www.w3.org/2001/XMLSchema" xmlns:p="http://schemas.microsoft.com/office/2006/metadata/properties" xmlns:ns2="a3f8e43d-f6f1-4dbe-b37a-3446eb89b04c" xmlns:ns3="5becebf3-0a14-4c90-9947-089f0f6932f6" targetNamespace="http://schemas.microsoft.com/office/2006/metadata/properties" ma:root="true" ma:fieldsID="ed8d69468b4c42a177cb16eb75acdc9a" ns2:_="" ns3:_="">
    <xsd:import namespace="a3f8e43d-f6f1-4dbe-b37a-3446eb89b04c"/>
    <xsd:import namespace="5becebf3-0a14-4c90-9947-089f0f6932f6"/>
    <xsd:element name="properties">
      <xsd:complexType>
        <xsd:sequence>
          <xsd:element name="documentManagement">
            <xsd:complexType>
              <xsd:all>
                <xsd:element ref="ns2:MediaServiceMetadata" minOccurs="0"/>
                <xsd:element ref="ns2:MediaServiceFastMetadata" minOccurs="0"/>
                <xsd:element ref="ns3:SharedWithUsers" minOccurs="0"/>
                <xsd:element ref="ns3:SharedWithDetails" minOccurs="0"/>
                <xsd:element ref="ns2:lcf76f155ced4ddcb4097134ff3c332f" minOccurs="0"/>
                <xsd:element ref="ns3:TaxCatchAll" minOccurs="0"/>
                <xsd:element ref="ns2:MediaServiceOCR" minOccurs="0"/>
                <xsd:element ref="ns2:MediaServiceGenerationTime" minOccurs="0"/>
                <xsd:element ref="ns2:MediaServiceEventHashCode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a3f8e43d-f6f1-4dbe-b37a-3446eb89b04c" elementFormDefault="qualified">
    <xsd:import namespace="http://schemas.microsoft.com/office/2006/documentManagement/types"/>
    <xsd:import namespace="http://schemas.microsoft.com/office/infopath/2007/PartnerControls"/>
    <xsd:element name="MediaServiceMetadata" ma:index="8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9" nillable="true" ma:displayName="MediaServiceFastMetadata" ma:hidden="true" ma:internalName="MediaServiceFastMetadata" ma:readOnly="true">
      <xsd:simpleType>
        <xsd:restriction base="dms:Note"/>
      </xsd:simpleType>
    </xsd:element>
    <xsd:element name="lcf76f155ced4ddcb4097134ff3c332f" ma:index="13" nillable="true" ma:taxonomy="true" ma:internalName="lcf76f155ced4ddcb4097134ff3c332f" ma:taxonomyFieldName="MediaServiceImageTags" ma:displayName="Etiquetas de imagen" ma:readOnly="false" ma:fieldId="{5cf76f15-5ced-4ddc-b409-7134ff3c332f}" ma:taxonomyMulti="true" ma:sspId="ba8485e8-2c82-4c6f-99ce-58f0ead4a983" ma:termSetId="09814cd3-568e-fe90-9814-8d621ff8fb84" ma:anchorId="fba54fb3-c3e1-fe81-a776-ca4b69148c4d" ma:open="true" ma:isKeyword="false">
      <xsd:complexType>
        <xsd:sequence>
          <xsd:element ref="pc:Terms" minOccurs="0" maxOccurs="1"/>
        </xsd:sequence>
      </xsd:complexType>
    </xsd:element>
    <xsd:element name="MediaServiceOCR" ma:index="15" nillable="true" ma:displayName="Extracted Text" ma:internalName="MediaServiceOCR" ma:readOnly="true">
      <xsd:simpleType>
        <xsd:restriction base="dms:Note">
          <xsd:maxLength value="255"/>
        </xsd:restriction>
      </xsd:simpleType>
    </xsd:element>
    <xsd:element name="MediaServiceGenerationTime" ma:index="16" nillable="true" ma:displayName="MediaServiceGenerationTime" ma:hidden="true" ma:internalName="MediaServiceGenerationTime" ma:readOnly="true">
      <xsd:simpleType>
        <xsd:restriction base="dms:Text"/>
      </xsd:simpleType>
    </xsd:element>
    <xsd:element name="MediaServiceEventHashCode" ma:index="17" nillable="true" ma:displayName="MediaServiceEventHashCode" ma:hidden="true" ma:internalName="MediaServiceEventHashCode" ma:readOnly="true">
      <xsd:simpleType>
        <xsd:restriction base="dms:Text"/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5becebf3-0a14-4c90-9947-089f0f6932f6" elementFormDefault="qualified">
    <xsd:import namespace="http://schemas.microsoft.com/office/2006/documentManagement/types"/>
    <xsd:import namespace="http://schemas.microsoft.com/office/infopath/2007/PartnerControls"/>
    <xsd:element name="SharedWithUsers" ma:index="10" nillable="true" ma:displayName="Compartido con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  <xsd:element name="SharedWithDetails" ma:index="11" nillable="true" ma:displayName="Detalles de uso compartido" ma:internalName="SharedWithDetails" ma:readOnly="true">
      <xsd:simpleType>
        <xsd:restriction base="dms:Note">
          <xsd:maxLength value="255"/>
        </xsd:restriction>
      </xsd:simpleType>
    </xsd:element>
    <xsd:element name="TaxCatchAll" ma:index="14" nillable="true" ma:displayName="Taxonomy Catch All Column" ma:hidden="true" ma:list="{fc787b9e-8132-4799-928e-e2e4de77c7d5}" ma:internalName="TaxCatchAll" ma:showField="CatchAllData" ma:web="5becebf3-0a14-4c90-9947-089f0f6932f6">
      <xsd:complexType>
        <xsd:complexContent>
          <xsd:extension base="dms:MultiChoiceLookup">
            <xsd:sequence>
              <xsd:element name="Value" type="dms:Lookup" maxOccurs="unbounded" minOccurs="0" nillable="true"/>
            </xsd:sequence>
          </xsd:extension>
        </xsd:complexContent>
      </xsd:complex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Tipo de contenido"/>
        <xsd:element ref="dc:title" minOccurs="0" maxOccurs="1" ma:index="4" ma:displayName="Título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Props1.xml><?xml version="1.0" encoding="utf-8"?>
<ds:datastoreItem xmlns:ds="http://schemas.openxmlformats.org/officeDocument/2006/customXml" ds:itemID="{D6EDD933-AE29-45C3-8865-5ADC44246E35}">
  <ds:schemaRefs>
    <ds:schemaRef ds:uri="http://purl.org/dc/dcmitype/"/>
    <ds:schemaRef ds:uri="http://purl.org/dc/terms/"/>
    <ds:schemaRef ds:uri="http://schemas.microsoft.com/office/2006/documentManagement/types"/>
    <ds:schemaRef ds:uri="http://schemas.openxmlformats.org/package/2006/metadata/core-properties"/>
    <ds:schemaRef ds:uri="http://schemas.microsoft.com/office/infopath/2007/PartnerControls"/>
    <ds:schemaRef ds:uri="http://schemas.microsoft.com/office/2006/metadata/properties"/>
    <ds:schemaRef ds:uri="http://www.w3.org/XML/1998/namespace"/>
    <ds:schemaRef ds:uri="http://purl.org/dc/elements/1.1/"/>
  </ds:schemaRefs>
</ds:datastoreItem>
</file>

<file path=customXml/itemProps2.xml><?xml version="1.0" encoding="utf-8"?>
<ds:datastoreItem xmlns:ds="http://schemas.openxmlformats.org/officeDocument/2006/customXml" ds:itemID="{57094798-7B4A-44DD-811E-33F36D7099CD}">
  <ds:schemaRefs>
    <ds:schemaRef ds:uri="http://schemas.microsoft.com/sharepoint/v3/contenttype/forms"/>
  </ds:schemaRefs>
</ds:datastoreItem>
</file>

<file path=customXml/itemProps3.xml><?xml version="1.0" encoding="utf-8"?>
<ds:datastoreItem xmlns:ds="http://schemas.openxmlformats.org/officeDocument/2006/customXml" ds:itemID="{7FCBFDCD-9584-4337-9C14-9B1412B9649A}"/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15458</TotalTime>
  <Words>1429</Words>
  <Application>Microsoft Office PowerPoint</Application>
  <PresentationFormat>Panorámica</PresentationFormat>
  <Paragraphs>248</Paragraphs>
  <Slides>31</Slides>
  <Notes>4</Notes>
  <HiddenSlides>0</HiddenSlides>
  <MMClips>0</MMClips>
  <ScaleCrop>false</ScaleCrop>
  <HeadingPairs>
    <vt:vector size="6" baseType="variant">
      <vt:variant>
        <vt:lpstr>Fuentes usadas</vt:lpstr>
      </vt:variant>
      <vt:variant>
        <vt:i4>3</vt:i4>
      </vt:variant>
      <vt:variant>
        <vt:lpstr>Tema</vt:lpstr>
      </vt:variant>
      <vt:variant>
        <vt:i4>1</vt:i4>
      </vt:variant>
      <vt:variant>
        <vt:lpstr>Títulos de diapositiva</vt:lpstr>
      </vt:variant>
      <vt:variant>
        <vt:i4>31</vt:i4>
      </vt:variant>
    </vt:vector>
  </HeadingPairs>
  <TitlesOfParts>
    <vt:vector size="35" baseType="lpstr">
      <vt:lpstr>Arial</vt:lpstr>
      <vt:lpstr>Calibri</vt:lpstr>
      <vt:lpstr>Calibri Light</vt:lpstr>
      <vt:lpstr>Office Theme</vt:lpstr>
      <vt:lpstr>Presentación de PowerPoint</vt:lpstr>
      <vt:lpstr>Presentación de PowerPoint</vt:lpstr>
      <vt:lpstr>El requerimiento de captación II semestre 2021</vt:lpstr>
      <vt:lpstr>Montos captados y plazo de colocación semestral Millones de colones </vt:lpstr>
      <vt:lpstr>Presentación de PowerPoint</vt:lpstr>
      <vt:lpstr>Publicación del Calendario Trimestral de Subasta</vt:lpstr>
      <vt:lpstr>Plan Anual Financiamiento</vt:lpstr>
      <vt:lpstr>Requerimiento máximo de captación para el 2022</vt:lpstr>
      <vt:lpstr>El requerimiento de captación durante el 2022</vt:lpstr>
      <vt:lpstr>Presentación de PowerPoint</vt:lpstr>
      <vt:lpstr>Saldos de colocaciones directas</vt:lpstr>
      <vt:lpstr>Resultado de Operaciones de Gestión de Pasivos (Canje y Subastas Inversas) Del 2017 al 2022</vt:lpstr>
      <vt:lpstr>Impacto de Vencimientos Deuda Estandarizada de las Operaciones de Gestión de Pasivos</vt:lpstr>
      <vt:lpstr>Impacto de Vencimientos Deuda Estandarizada de las Operaciones de Gestión de Pasivos</vt:lpstr>
      <vt:lpstr>Proyectos</vt:lpstr>
      <vt:lpstr>¡Muchas gracias! 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¡Muchas gracias! 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Marco Solera</dc:creator>
  <cp:lastModifiedBy>Ana Sofia Ramirez Jimenez</cp:lastModifiedBy>
  <cp:revision>592</cp:revision>
  <cp:lastPrinted>2020-08-25T00:42:44Z</cp:lastPrinted>
  <dcterms:created xsi:type="dcterms:W3CDTF">2019-01-13T02:04:15Z</dcterms:created>
  <dcterms:modified xsi:type="dcterms:W3CDTF">2022-02-24T18:02:02Z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0x0101004FB5A839CF67D44D8CC9C8BCEAA35435</vt:lpwstr>
  </property>
</Properties>
</file>